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4"/>
  </p:sldMasterIdLst>
  <p:notesMasterIdLst>
    <p:notesMasterId r:id="rId27"/>
  </p:notesMasterIdLst>
  <p:handoutMasterIdLst>
    <p:handoutMasterId r:id="rId28"/>
  </p:handoutMasterIdLst>
  <p:sldIdLst>
    <p:sldId id="257" r:id="rId5"/>
    <p:sldId id="258" r:id="rId6"/>
    <p:sldId id="261" r:id="rId7"/>
    <p:sldId id="265" r:id="rId8"/>
    <p:sldId id="268" r:id="rId9"/>
    <p:sldId id="289" r:id="rId10"/>
    <p:sldId id="287" r:id="rId11"/>
    <p:sldId id="288" r:id="rId12"/>
    <p:sldId id="282" r:id="rId13"/>
    <p:sldId id="283" r:id="rId14"/>
    <p:sldId id="284" r:id="rId15"/>
    <p:sldId id="285" r:id="rId16"/>
    <p:sldId id="290" r:id="rId17"/>
    <p:sldId id="270" r:id="rId18"/>
    <p:sldId id="272" r:id="rId19"/>
    <p:sldId id="278" r:id="rId20"/>
    <p:sldId id="279" r:id="rId21"/>
    <p:sldId id="280" r:id="rId22"/>
    <p:sldId id="281" r:id="rId23"/>
    <p:sldId id="27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9E6"/>
    <a:srgbClr val="E7F1FA"/>
    <a:srgbClr val="D1E7F6"/>
    <a:srgbClr val="FEDA01"/>
    <a:srgbClr val="FFC0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9A0C4F-4B6A-4440-B11F-E489D891471F}" v="12" dt="2025-02-18T21:05:04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Mayer" userId="c79fb552-3074-49ce-89f7-8fc4a22ece17" providerId="ADAL" clId="{869A0C4F-4B6A-4440-B11F-E489D891471F}"/>
    <pc:docChg chg="undo custSel addSld delSld modSld">
      <pc:chgData name="Colin Mayer" userId="c79fb552-3074-49ce-89f7-8fc4a22ece17" providerId="ADAL" clId="{869A0C4F-4B6A-4440-B11F-E489D891471F}" dt="2025-02-19T16:14:38.165" v="1604" actId="20577"/>
      <pc:docMkLst>
        <pc:docMk/>
      </pc:docMkLst>
      <pc:sldChg chg="modSp mod">
        <pc:chgData name="Colin Mayer" userId="c79fb552-3074-49ce-89f7-8fc4a22ece17" providerId="ADAL" clId="{869A0C4F-4B6A-4440-B11F-E489D891471F}" dt="2025-02-18T21:19:10.423" v="1555" actId="20577"/>
        <pc:sldMkLst>
          <pc:docMk/>
          <pc:sldMk cId="1495496538" sldId="257"/>
        </pc:sldMkLst>
        <pc:spChg chg="mod">
          <ac:chgData name="Colin Mayer" userId="c79fb552-3074-49ce-89f7-8fc4a22ece17" providerId="ADAL" clId="{869A0C4F-4B6A-4440-B11F-E489D891471F}" dt="2025-02-18T21:19:10.423" v="1555" actId="20577"/>
          <ac:spMkLst>
            <pc:docMk/>
            <pc:sldMk cId="1495496538" sldId="257"/>
            <ac:spMk id="4" creationId="{C6D24F99-E026-485A-96CD-AEC98137262A}"/>
          </ac:spMkLst>
        </pc:spChg>
      </pc:sldChg>
      <pc:sldChg chg="modSp mod">
        <pc:chgData name="Colin Mayer" userId="c79fb552-3074-49ce-89f7-8fc4a22ece17" providerId="ADAL" clId="{869A0C4F-4B6A-4440-B11F-E489D891471F}" dt="2025-02-19T16:14:38.165" v="1604" actId="20577"/>
        <pc:sldMkLst>
          <pc:docMk/>
          <pc:sldMk cId="1258925497" sldId="265"/>
        </pc:sldMkLst>
        <pc:graphicFrameChg chg="modGraphic">
          <ac:chgData name="Colin Mayer" userId="c79fb552-3074-49ce-89f7-8fc4a22ece17" providerId="ADAL" clId="{869A0C4F-4B6A-4440-B11F-E489D891471F}" dt="2025-02-19T16:14:38.165" v="1604" actId="20577"/>
          <ac:graphicFrameMkLst>
            <pc:docMk/>
            <pc:sldMk cId="1258925497" sldId="265"/>
            <ac:graphicFrameMk id="7" creationId="{2FA6F105-62EE-8A91-B0B5-A41D3DD9BC61}"/>
          </ac:graphicFrameMkLst>
        </pc:graphicFrameChg>
      </pc:sldChg>
      <pc:sldChg chg="modSp mod">
        <pc:chgData name="Colin Mayer" userId="c79fb552-3074-49ce-89f7-8fc4a22ece17" providerId="ADAL" clId="{869A0C4F-4B6A-4440-B11F-E489D891471F}" dt="2025-02-18T21:06:56.227" v="1548" actId="27636"/>
        <pc:sldMkLst>
          <pc:docMk/>
          <pc:sldMk cId="2598750360" sldId="270"/>
        </pc:sldMkLst>
        <pc:spChg chg="mod">
          <ac:chgData name="Colin Mayer" userId="c79fb552-3074-49ce-89f7-8fc4a22ece17" providerId="ADAL" clId="{869A0C4F-4B6A-4440-B11F-E489D891471F}" dt="2025-02-18T21:06:56.227" v="1548" actId="27636"/>
          <ac:spMkLst>
            <pc:docMk/>
            <pc:sldMk cId="2598750360" sldId="270"/>
            <ac:spMk id="3" creationId="{06FEF901-4E45-A88D-BC92-CCE095FD7417}"/>
          </ac:spMkLst>
        </pc:spChg>
      </pc:sldChg>
      <pc:sldChg chg="addSp delSp modSp mod">
        <pc:chgData name="Colin Mayer" userId="c79fb552-3074-49ce-89f7-8fc4a22ece17" providerId="ADAL" clId="{869A0C4F-4B6A-4440-B11F-E489D891471F}" dt="2025-02-18T21:04:46.206" v="1379" actId="14100"/>
        <pc:sldMkLst>
          <pc:docMk/>
          <pc:sldMk cId="2815229164" sldId="282"/>
        </pc:sldMkLst>
        <pc:spChg chg="add mod">
          <ac:chgData name="Colin Mayer" userId="c79fb552-3074-49ce-89f7-8fc4a22ece17" providerId="ADAL" clId="{869A0C4F-4B6A-4440-B11F-E489D891471F}" dt="2025-02-18T21:04:46.206" v="1379" actId="14100"/>
          <ac:spMkLst>
            <pc:docMk/>
            <pc:sldMk cId="2815229164" sldId="282"/>
            <ac:spMk id="6" creationId="{C0032BA5-3BF6-726F-AECD-EE90986BCC7B}"/>
          </ac:spMkLst>
        </pc:spChg>
        <pc:picChg chg="del">
          <ac:chgData name="Colin Mayer" userId="c79fb552-3074-49ce-89f7-8fc4a22ece17" providerId="ADAL" clId="{869A0C4F-4B6A-4440-B11F-E489D891471F}" dt="2025-02-18T20:36:50.835" v="1272" actId="478"/>
          <ac:picMkLst>
            <pc:docMk/>
            <pc:sldMk cId="2815229164" sldId="282"/>
            <ac:picMk id="4" creationId="{79CA9939-EB54-A335-B1EE-B011E21A84FC}"/>
          </ac:picMkLst>
        </pc:picChg>
        <pc:picChg chg="add mod">
          <ac:chgData name="Colin Mayer" userId="c79fb552-3074-49ce-89f7-8fc4a22ece17" providerId="ADAL" clId="{869A0C4F-4B6A-4440-B11F-E489D891471F}" dt="2025-02-18T20:40:45.195" v="1282" actId="962"/>
          <ac:picMkLst>
            <pc:docMk/>
            <pc:sldMk cId="2815229164" sldId="282"/>
            <ac:picMk id="5" creationId="{1CF228F2-F603-8EED-A4BD-CFFB073B38DB}"/>
          </ac:picMkLst>
        </pc:picChg>
      </pc:sldChg>
      <pc:sldChg chg="addSp delSp modSp add del mod">
        <pc:chgData name="Colin Mayer" userId="c79fb552-3074-49ce-89f7-8fc4a22ece17" providerId="ADAL" clId="{869A0C4F-4B6A-4440-B11F-E489D891471F}" dt="2025-02-18T21:04:52.996" v="1381" actId="1076"/>
        <pc:sldMkLst>
          <pc:docMk/>
          <pc:sldMk cId="2127181660" sldId="283"/>
        </pc:sldMkLst>
        <pc:spChg chg="add mod">
          <ac:chgData name="Colin Mayer" userId="c79fb552-3074-49ce-89f7-8fc4a22ece17" providerId="ADAL" clId="{869A0C4F-4B6A-4440-B11F-E489D891471F}" dt="2025-02-18T21:04:52.996" v="1381" actId="1076"/>
          <ac:spMkLst>
            <pc:docMk/>
            <pc:sldMk cId="2127181660" sldId="283"/>
            <ac:spMk id="5" creationId="{F00E983B-0724-FD37-42C0-89DC65F904F1}"/>
          </ac:spMkLst>
        </pc:spChg>
        <pc:picChg chg="add mod">
          <ac:chgData name="Colin Mayer" userId="c79fb552-3074-49ce-89f7-8fc4a22ece17" providerId="ADAL" clId="{869A0C4F-4B6A-4440-B11F-E489D891471F}" dt="2025-02-18T20:41:01.694" v="1285" actId="962"/>
          <ac:picMkLst>
            <pc:docMk/>
            <pc:sldMk cId="2127181660" sldId="283"/>
            <ac:picMk id="4" creationId="{C9419410-124A-9C08-AAD9-1C6ED1733691}"/>
          </ac:picMkLst>
        </pc:picChg>
        <pc:picChg chg="del">
          <ac:chgData name="Colin Mayer" userId="c79fb552-3074-49ce-89f7-8fc4a22ece17" providerId="ADAL" clId="{869A0C4F-4B6A-4440-B11F-E489D891471F}" dt="2025-02-18T20:36:59.545" v="1275" actId="478"/>
          <ac:picMkLst>
            <pc:docMk/>
            <pc:sldMk cId="2127181660" sldId="283"/>
            <ac:picMk id="6" creationId="{1B7F8E3D-F964-00F5-F1E2-09C01A9718E7}"/>
          </ac:picMkLst>
        </pc:picChg>
      </pc:sldChg>
      <pc:sldChg chg="addSp delSp modSp mod">
        <pc:chgData name="Colin Mayer" userId="c79fb552-3074-49ce-89f7-8fc4a22ece17" providerId="ADAL" clId="{869A0C4F-4B6A-4440-B11F-E489D891471F}" dt="2025-02-18T21:05:01.908" v="1385" actId="1076"/>
        <pc:sldMkLst>
          <pc:docMk/>
          <pc:sldMk cId="690703656" sldId="284"/>
        </pc:sldMkLst>
        <pc:spChg chg="add mod">
          <ac:chgData name="Colin Mayer" userId="c79fb552-3074-49ce-89f7-8fc4a22ece17" providerId="ADAL" clId="{869A0C4F-4B6A-4440-B11F-E489D891471F}" dt="2025-02-18T21:05:01.908" v="1385" actId="1076"/>
          <ac:spMkLst>
            <pc:docMk/>
            <pc:sldMk cId="690703656" sldId="284"/>
            <ac:spMk id="4" creationId="{D689120D-FA23-D88D-A014-AD57C90EBCD4}"/>
          </ac:spMkLst>
        </pc:spChg>
        <pc:spChg chg="del">
          <ac:chgData name="Colin Mayer" userId="c79fb552-3074-49ce-89f7-8fc4a22ece17" providerId="ADAL" clId="{869A0C4F-4B6A-4440-B11F-E489D891471F}" dt="2025-02-18T20:37:04.987" v="1277" actId="478"/>
          <ac:spMkLst>
            <pc:docMk/>
            <pc:sldMk cId="690703656" sldId="284"/>
            <ac:spMk id="8" creationId="{B5781CDD-E1F9-5595-11D5-531C287F6C28}"/>
          </ac:spMkLst>
        </pc:spChg>
        <pc:spChg chg="del">
          <ac:chgData name="Colin Mayer" userId="c79fb552-3074-49ce-89f7-8fc4a22ece17" providerId="ADAL" clId="{869A0C4F-4B6A-4440-B11F-E489D891471F}" dt="2025-02-18T20:37:06.024" v="1278" actId="478"/>
          <ac:spMkLst>
            <pc:docMk/>
            <pc:sldMk cId="690703656" sldId="284"/>
            <ac:spMk id="9" creationId="{143C91F6-5DA0-B322-A8C0-1FDF88009906}"/>
          </ac:spMkLst>
        </pc:spChg>
        <pc:picChg chg="add mod">
          <ac:chgData name="Colin Mayer" userId="c79fb552-3074-49ce-89f7-8fc4a22ece17" providerId="ADAL" clId="{869A0C4F-4B6A-4440-B11F-E489D891471F}" dt="2025-02-18T21:04:58.600" v="1384" actId="1076"/>
          <ac:picMkLst>
            <pc:docMk/>
            <pc:sldMk cId="690703656" sldId="284"/>
            <ac:picMk id="3" creationId="{1D80CEFF-7C77-2D3B-9919-79CF4E8A299E}"/>
          </ac:picMkLst>
        </pc:picChg>
        <pc:picChg chg="del">
          <ac:chgData name="Colin Mayer" userId="c79fb552-3074-49ce-89f7-8fc4a22ece17" providerId="ADAL" clId="{869A0C4F-4B6A-4440-B11F-E489D891471F}" dt="2025-02-18T20:37:03.432" v="1276" actId="478"/>
          <ac:picMkLst>
            <pc:docMk/>
            <pc:sldMk cId="690703656" sldId="284"/>
            <ac:picMk id="7" creationId="{52866267-5053-095A-EE59-AB7AA13033FF}"/>
          </ac:picMkLst>
        </pc:picChg>
      </pc:sldChg>
      <pc:sldChg chg="addSp delSp modSp mod">
        <pc:chgData name="Colin Mayer" userId="c79fb552-3074-49ce-89f7-8fc4a22ece17" providerId="ADAL" clId="{869A0C4F-4B6A-4440-B11F-E489D891471F}" dt="2025-02-18T21:05:30.314" v="1396" actId="1582"/>
        <pc:sldMkLst>
          <pc:docMk/>
          <pc:sldMk cId="978549067" sldId="285"/>
        </pc:sldMkLst>
        <pc:spChg chg="add del mod">
          <ac:chgData name="Colin Mayer" userId="c79fb552-3074-49ce-89f7-8fc4a22ece17" providerId="ADAL" clId="{869A0C4F-4B6A-4440-B11F-E489D891471F}" dt="2025-02-18T21:05:15.616" v="1392" actId="478"/>
          <ac:spMkLst>
            <pc:docMk/>
            <pc:sldMk cId="978549067" sldId="285"/>
            <ac:spMk id="6" creationId="{CD5C5FB6-CBC5-E605-AD7A-E4379221950C}"/>
          </ac:spMkLst>
        </pc:spChg>
        <pc:spChg chg="add mod">
          <ac:chgData name="Colin Mayer" userId="c79fb552-3074-49ce-89f7-8fc4a22ece17" providerId="ADAL" clId="{869A0C4F-4B6A-4440-B11F-E489D891471F}" dt="2025-02-18T21:05:30.314" v="1396" actId="1582"/>
          <ac:spMkLst>
            <pc:docMk/>
            <pc:sldMk cId="978549067" sldId="285"/>
            <ac:spMk id="7" creationId="{74442879-9079-92F8-843D-17107E7F9277}"/>
          </ac:spMkLst>
        </pc:spChg>
        <pc:picChg chg="del">
          <ac:chgData name="Colin Mayer" userId="c79fb552-3074-49ce-89f7-8fc4a22ece17" providerId="ADAL" clId="{869A0C4F-4B6A-4440-B11F-E489D891471F}" dt="2025-02-18T20:37:07.641" v="1279" actId="478"/>
          <ac:picMkLst>
            <pc:docMk/>
            <pc:sldMk cId="978549067" sldId="285"/>
            <ac:picMk id="4" creationId="{C41EF74E-3073-8F11-1A00-E2B38BFAF9C6}"/>
          </ac:picMkLst>
        </pc:picChg>
        <pc:picChg chg="add del mod">
          <ac:chgData name="Colin Mayer" userId="c79fb552-3074-49ce-89f7-8fc4a22ece17" providerId="ADAL" clId="{869A0C4F-4B6A-4440-B11F-E489D891471F}" dt="2025-02-18T21:05:13.046" v="1391" actId="478"/>
          <ac:picMkLst>
            <pc:docMk/>
            <pc:sldMk cId="978549067" sldId="285"/>
            <ac:picMk id="5" creationId="{B43F80FD-E38D-6378-3043-9820374C311D}"/>
          </ac:picMkLst>
        </pc:picChg>
      </pc:sldChg>
      <pc:sldChg chg="modSp mod">
        <pc:chgData name="Colin Mayer" userId="c79fb552-3074-49ce-89f7-8fc4a22ece17" providerId="ADAL" clId="{869A0C4F-4B6A-4440-B11F-E489D891471F}" dt="2025-02-19T16:07:21.709" v="1597" actId="113"/>
        <pc:sldMkLst>
          <pc:docMk/>
          <pc:sldMk cId="2981961901" sldId="287"/>
        </pc:sldMkLst>
        <pc:spChg chg="mod">
          <ac:chgData name="Colin Mayer" userId="c79fb552-3074-49ce-89f7-8fc4a22ece17" providerId="ADAL" clId="{869A0C4F-4B6A-4440-B11F-E489D891471F}" dt="2025-02-19T16:07:21.709" v="1597" actId="113"/>
          <ac:spMkLst>
            <pc:docMk/>
            <pc:sldMk cId="2981961901" sldId="287"/>
            <ac:spMk id="3" creationId="{B78D9AAA-0E9D-BA75-D36D-620B79A9BDE4}"/>
          </ac:spMkLst>
        </pc:spChg>
      </pc:sldChg>
      <pc:sldChg chg="modSp mod">
        <pc:chgData name="Colin Mayer" userId="c79fb552-3074-49ce-89f7-8fc4a22ece17" providerId="ADAL" clId="{869A0C4F-4B6A-4440-B11F-E489D891471F}" dt="2025-02-18T20:41:54.532" v="1373" actId="20577"/>
        <pc:sldMkLst>
          <pc:docMk/>
          <pc:sldMk cId="2478359949" sldId="288"/>
        </pc:sldMkLst>
        <pc:spChg chg="mod">
          <ac:chgData name="Colin Mayer" userId="c79fb552-3074-49ce-89f7-8fc4a22ece17" providerId="ADAL" clId="{869A0C4F-4B6A-4440-B11F-E489D891471F}" dt="2025-02-18T20:41:54.532" v="1373" actId="20577"/>
          <ac:spMkLst>
            <pc:docMk/>
            <pc:sldMk cId="2478359949" sldId="288"/>
            <ac:spMk id="3" creationId="{06FEF901-4E45-A88D-BC92-CCE095FD7417}"/>
          </ac:spMkLst>
        </pc:spChg>
      </pc:sldChg>
      <pc:sldChg chg="add del">
        <pc:chgData name="Colin Mayer" userId="c79fb552-3074-49ce-89f7-8fc4a22ece17" providerId="ADAL" clId="{869A0C4F-4B6A-4440-B11F-E489D891471F}" dt="2025-02-18T19:26:11.374" v="441" actId="47"/>
        <pc:sldMkLst>
          <pc:docMk/>
          <pc:sldMk cId="623254588" sldId="289"/>
        </pc:sldMkLst>
      </pc:sldChg>
      <pc:sldChg chg="modSp add mod">
        <pc:chgData name="Colin Mayer" userId="c79fb552-3074-49ce-89f7-8fc4a22ece17" providerId="ADAL" clId="{869A0C4F-4B6A-4440-B11F-E489D891471F}" dt="2025-02-18T20:35:39.769" v="1089" actId="113"/>
        <pc:sldMkLst>
          <pc:docMk/>
          <pc:sldMk cId="2918928136" sldId="289"/>
        </pc:sldMkLst>
        <pc:spChg chg="mod">
          <ac:chgData name="Colin Mayer" userId="c79fb552-3074-49ce-89f7-8fc4a22ece17" providerId="ADAL" clId="{869A0C4F-4B6A-4440-B11F-E489D891471F}" dt="2025-02-18T19:28:32.485" v="945" actId="20577"/>
          <ac:spMkLst>
            <pc:docMk/>
            <pc:sldMk cId="2918928136" sldId="289"/>
            <ac:spMk id="2" creationId="{5474522C-9C1B-BA85-5259-BE77E2B71CCC}"/>
          </ac:spMkLst>
        </pc:spChg>
        <pc:spChg chg="mod">
          <ac:chgData name="Colin Mayer" userId="c79fb552-3074-49ce-89f7-8fc4a22ece17" providerId="ADAL" clId="{869A0C4F-4B6A-4440-B11F-E489D891471F}" dt="2025-02-18T20:35:39.769" v="1089" actId="113"/>
          <ac:spMkLst>
            <pc:docMk/>
            <pc:sldMk cId="2918928136" sldId="289"/>
            <ac:spMk id="3" creationId="{ECE0F126-5C58-44F4-E5DA-370C8BD87AF5}"/>
          </ac:spMkLst>
        </pc:spChg>
      </pc:sldChg>
      <pc:sldChg chg="addSp delSp modSp add mod">
        <pc:chgData name="Colin Mayer" userId="c79fb552-3074-49ce-89f7-8fc4a22ece17" providerId="ADAL" clId="{869A0C4F-4B6A-4440-B11F-E489D891471F}" dt="2025-02-18T20:41:29.132" v="1299" actId="1076"/>
        <pc:sldMkLst>
          <pc:docMk/>
          <pc:sldMk cId="1599435326" sldId="290"/>
        </pc:sldMkLst>
        <pc:picChg chg="add mod">
          <ac:chgData name="Colin Mayer" userId="c79fb552-3074-49ce-89f7-8fc4a22ece17" providerId="ADAL" clId="{869A0C4F-4B6A-4440-B11F-E489D891471F}" dt="2025-02-18T20:41:29.132" v="1299" actId="1076"/>
          <ac:picMkLst>
            <pc:docMk/>
            <pc:sldMk cId="1599435326" sldId="290"/>
            <ac:picMk id="4" creationId="{D706D47F-0756-85B9-9595-A4A1694BA869}"/>
          </ac:picMkLst>
        </pc:picChg>
        <pc:picChg chg="del">
          <ac:chgData name="Colin Mayer" userId="c79fb552-3074-49ce-89f7-8fc4a22ece17" providerId="ADAL" clId="{869A0C4F-4B6A-4440-B11F-E489D891471F}" dt="2025-02-18T20:41:20.498" v="1293" actId="478"/>
          <ac:picMkLst>
            <pc:docMk/>
            <pc:sldMk cId="1599435326" sldId="290"/>
            <ac:picMk id="5" creationId="{B43F80FD-E38D-6378-3043-9820374C311D}"/>
          </ac:picMkLst>
        </pc:picChg>
      </pc:sldChg>
      <pc:sldChg chg="modSp add del mod">
        <pc:chgData name="Colin Mayer" userId="c79fb552-3074-49ce-89f7-8fc4a22ece17" providerId="ADAL" clId="{869A0C4F-4B6A-4440-B11F-E489D891471F}" dt="2025-02-18T20:36:02.610" v="1103" actId="47"/>
        <pc:sldMkLst>
          <pc:docMk/>
          <pc:sldMk cId="4020647215" sldId="290"/>
        </pc:sldMkLst>
        <pc:spChg chg="mod">
          <ac:chgData name="Colin Mayer" userId="c79fb552-3074-49ce-89f7-8fc4a22ece17" providerId="ADAL" clId="{869A0C4F-4B6A-4440-B11F-E489D891471F}" dt="2025-02-18T20:35:58.856" v="1102" actId="20577"/>
          <ac:spMkLst>
            <pc:docMk/>
            <pc:sldMk cId="4020647215" sldId="290"/>
            <ac:spMk id="3" creationId="{ECE0F126-5C58-44F4-E5DA-370C8BD87AF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Read the instructions before you begin!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1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Ensure you select all your electives – read the instructions here too!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3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Ensure you get your parent / guardian to type their name, and select “Send me an email receipt of my responses!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7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Make sure you follow the instructions and search the course codes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6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Make sure you click on the arrow to see all course options, especially many of the electives!!!</a:t>
            </a:r>
          </a:p>
          <a:p>
            <a:endParaRPr lang="en-CA"/>
          </a:p>
          <a:p>
            <a:r>
              <a:rPr lang="en-CA"/>
              <a:t>Rank your electives by priority, with most desirable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Add any special requests or notes for your counsellor, or better yet, speak to them directly. No guarantee that we can accommodate these requests.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36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DA4A1-4774-4739-826A-5AC7F4062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1C9F3-93ED-486E-BD38-973DF56B3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247D8-0D0A-4723-AD37-5BC456AD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7CA20-4FFC-40E7-B5BB-2ABFB35E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BD82E-55D0-46F6-AA42-268F7A7F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8432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47B7-F1EE-443B-A87B-1C958CB5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37002-720E-49D4-AEDA-5D499C59B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A9267-69B5-46DC-9C9C-793C1C9D2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69A71-936A-428A-BCFC-EFA4A033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F4440-47A8-461A-8022-8C8F1AC6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1803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97C4A3-A30A-416F-9613-A805ACD9D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ABEFE-C8D4-48EA-99BD-16CB923CD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67DF3-9EA7-443A-92CD-398DAB89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C51C6-E5B7-4F5C-B965-76197ABE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9A2BF-B694-4C11-8EE9-0AD243D2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27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FF9D-A17F-4734-AB53-7D91F17F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FA104-568C-4283-8B93-67FEA19C1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579FC-5747-45C9-96EF-4FABDAA2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CEC2D-482E-4C76-86C2-0352C2DB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0A4F3-E5C6-4F87-AD6D-DD87EC13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49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3C72-06CB-48D5-B2D6-2E5F28912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8D3E0-EED2-42F7-9B8B-D467F6FEE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B23B3-AB3F-4B45-9875-2E18AA9B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D828A-96D6-436B-A161-97A0D1A04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D687F-6D29-4041-AAAC-9D472B55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13ABD-DC62-4159-8FE4-61057081BD21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859F1-B8D6-4EC6-AB61-CCE001256FEF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5778F-99DD-46ED-998A-746BDBBF1A32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571C1E-3B97-43A6-BE44-1AD0F91404B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3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4912-A99C-4130-9514-55FF5CBF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3EF7F-9727-4957-98C4-AFF6369F1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C156B-3BE9-4B52-B3E5-C1C548A8F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B45E7-1B3F-431D-8157-BA70954F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657FF-2FFB-483A-B8E7-AD2FA45A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71195-AEB1-4824-8BC7-9BE662C0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2232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4076B-B81E-4BCA-8DA8-1C512323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D0D12-B170-4EE0-A5D9-1798264B2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1089-139D-4ACD-A4F6-E11E6C8A1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E384F3-486B-427F-95D7-5C8B39983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6BD03B-76FD-4652-AD01-1371FBA5E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6E215-50EB-40B9-BC66-0644CC11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3DA45-BE84-486E-A636-97465E93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DE19DA-A51E-47C1-9A73-121F077E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89613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22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CB92-66EC-4FA7-B4CF-30BBF899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4AAFBC-615A-4C31-AE5C-A09E4641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83ABF-5BEE-472A-8651-7E8FA655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1CE03-9FBA-429C-A058-A8122D23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3897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1E85-0CE1-4247-9780-F153AF7A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5ECA4-DDCF-4125-972E-58C7E9DF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A279B-5989-4D11-9393-FCF95FF4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840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BDDE6-1284-48C5-8F68-D861F10C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8033E-F20A-4654-958F-2A892738B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0BE96-9E8C-4174-AC45-91D4E6A25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EDCF4-1101-4C1E-B66B-8C9B30EA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79E2E-1899-47D3-88FE-3CF55BCDF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6A135-D903-43CB-8A08-A1B29368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1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737A-EA47-4BB8-AA00-93EFB9AC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A6A01-C38F-4F4D-B9F9-D113762D6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6E3115-BA62-402A-9B2A-0CADC649F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F6FE0-7491-45FF-A4D5-C5ECDF95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B0CE5-7AEF-4A2D-8D1A-495D20F9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9757A-DC18-4578-9293-3A302ABA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11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C651E-363E-4BE5-87D9-674FAF07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967DA-A97F-44B0-9315-5948DACD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AF61A-BF29-496D-9DE1-82337CED5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E822D-77DD-4959-A7F8-C831B283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B1F06-B767-4030-A3E7-6DBDDC6BB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F0ED3-E544-45FB-99FB-9F5CA93CA7AD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67914-5F8A-4D5A-9DFA-23B9059033B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6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64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  <p:sldLayoutId id="2147483670" r:id="rId21"/>
    <p:sldLayoutId id="2147483671" r:id="rId22"/>
    <p:sldLayoutId id="2147483672" r:id="rId23"/>
    <p:sldLayoutId id="2147483674" r:id="rId24"/>
    <p:sldLayoutId id="2147483675" r:id="rId25"/>
    <p:sldLayoutId id="2147483676" r:id="rId26"/>
    <p:sldLayoutId id="2147483677" r:id="rId27"/>
    <p:sldLayoutId id="2147483655" r:id="rId28"/>
    <p:sldLayoutId id="2147483678" r:id="rId29"/>
    <p:sldLayoutId id="2147483679" r:id="rId30"/>
    <p:sldLayoutId id="2147483680" r:id="rId31"/>
    <p:sldLayoutId id="2147483653" r:id="rId32"/>
    <p:sldLayoutId id="2147483682" r:id="rId33"/>
    <p:sldLayoutId id="2147483683" r:id="rId34"/>
    <p:sldLayoutId id="2147483685" r:id="rId35"/>
    <p:sldLayoutId id="2147483654" r:id="rId36"/>
    <p:sldLayoutId id="2147483687" r:id="rId37"/>
    <p:sldLayoutId id="2147483689" r:id="rId38"/>
    <p:sldLayoutId id="2147483688" r:id="rId39"/>
    <p:sldLayoutId id="2147483691" r:id="rId40"/>
    <p:sldLayoutId id="2147483692" r:id="rId41"/>
    <p:sldLayoutId id="2147483693" r:id="rId42"/>
    <p:sldLayoutId id="2147483694" r:id="rId43"/>
    <p:sldLayoutId id="2147483696" r:id="rId44"/>
    <p:sldLayoutId id="2147483698" r:id="rId45"/>
    <p:sldLayoutId id="2147483699" r:id="rId46"/>
    <p:sldLayoutId id="2147483700" r:id="rId47"/>
    <p:sldLayoutId id="2147483701" r:id="rId48"/>
    <p:sldLayoutId id="2147483702" r:id="rId49"/>
    <p:sldLayoutId id="2147483743" r:id="rId5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kalamalka.sd22.bc.ca/course-selectio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mountain, outdoor, nature&#10;&#10;Description automatically generated">
            <a:extLst>
              <a:ext uri="{FF2B5EF4-FFF2-40B4-BE49-F238E27FC236}">
                <a16:creationId xmlns:a16="http://schemas.microsoft.com/office/drawing/2014/main" id="{E3D96FC1-D67B-444C-8448-8D3E7D10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50" y="0"/>
            <a:ext cx="102940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0105" y="4611231"/>
            <a:ext cx="11373154" cy="1346200"/>
          </a:xfrm>
        </p:spPr>
        <p:txBody>
          <a:bodyPr>
            <a:noAutofit/>
          </a:bodyPr>
          <a:lstStyle/>
          <a:p>
            <a:pPr algn="r"/>
            <a:r>
              <a:rPr lang="en-US" sz="9600" b="1">
                <a:ln>
                  <a:solidFill>
                    <a:schemeClr val="bg1"/>
                  </a:solidFill>
                </a:ln>
                <a:solidFill>
                  <a:srgbClr val="FEDA01"/>
                </a:solidFill>
                <a:latin typeface="Brush Script MT" panose="03060802040406070304" pitchFamily="66" charset="0"/>
                <a:cs typeface="Calibri Light" panose="020F0302020204030204" pitchFamily="34" charset="0"/>
              </a:rPr>
              <a:t>Kalamalka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0105" y="5719469"/>
            <a:ext cx="11373154" cy="994528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FEDA01"/>
                </a:solidFill>
              </a:rPr>
              <a:t>Gr. 10 COURSE SELECTION 2025/2026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786D7-F363-4C53-BB62-62BE6B9B6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087" y="4305670"/>
            <a:ext cx="1390843" cy="21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E6165C-7D3A-12A0-6D76-48F5F4B9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9419410-124A-9C08-AAD9-1C6ED1733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65"/>
            <a:ext cx="12192000" cy="66182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00E983B-0724-FD37-42C0-89DC65F904F1}"/>
              </a:ext>
            </a:extLst>
          </p:cNvPr>
          <p:cNvSpPr/>
          <p:nvPr/>
        </p:nvSpPr>
        <p:spPr>
          <a:xfrm>
            <a:off x="6482281" y="4481466"/>
            <a:ext cx="1629624" cy="516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718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D80CEFF-7C77-2D3B-9919-79CF4E8A2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59"/>
            <a:ext cx="12192000" cy="676528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89120D-FA23-D88D-A014-AD57C90EBCD4}"/>
              </a:ext>
            </a:extLst>
          </p:cNvPr>
          <p:cNvSpPr/>
          <p:nvPr/>
        </p:nvSpPr>
        <p:spPr>
          <a:xfrm>
            <a:off x="3920151" y="3784350"/>
            <a:ext cx="1629624" cy="516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703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E91606-1184-714D-F99F-4D902EED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43F80FD-E38D-6378-3043-9820374C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97"/>
            <a:ext cx="12192000" cy="676900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442879-9079-92F8-843D-17107E7F9277}"/>
              </a:ext>
            </a:extLst>
          </p:cNvPr>
          <p:cNvSpPr/>
          <p:nvPr/>
        </p:nvSpPr>
        <p:spPr>
          <a:xfrm>
            <a:off x="2444436" y="2353901"/>
            <a:ext cx="1855960" cy="44596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549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E91606-1184-714D-F99F-4D902EED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706D47F-0756-85B9-9595-A4A1694B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12" y="0"/>
            <a:ext cx="10871176" cy="688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35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7B19-09DB-4D00-C2BC-166C5304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does course selection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EF901-4E45-A88D-BC92-CCE095FD7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9619"/>
          </a:xfrm>
        </p:spPr>
        <p:txBody>
          <a:bodyPr>
            <a:normAutofit fontScale="85000" lnSpcReduction="20000"/>
          </a:bodyPr>
          <a:lstStyle/>
          <a:p>
            <a:r>
              <a:rPr lang="en-CA" dirty="0"/>
              <a:t>On course selection day, log in to MyED &gt; My Info &gt; Requests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Read the instructions!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Select each course (both primary and alternates) </a:t>
            </a:r>
          </a:p>
          <a:p>
            <a:endParaRPr lang="en-CA" dirty="0"/>
          </a:p>
          <a:p>
            <a:r>
              <a:rPr lang="en-CA" dirty="0"/>
              <a:t>Ensure you have prioritized your alternates, with the most desirable being #1</a:t>
            </a:r>
          </a:p>
          <a:p>
            <a:pPr lvl="1"/>
            <a:r>
              <a:rPr lang="en-CA" dirty="0"/>
              <a:t>If you plan to enroll in an online course or academy, you need to enroll in the in-school course first!</a:t>
            </a:r>
          </a:p>
          <a:p>
            <a:pPr marL="457200" lvl="1" indent="0">
              <a:buNone/>
            </a:pPr>
            <a:endParaRPr lang="en-CA" dirty="0"/>
          </a:p>
          <a:p>
            <a:r>
              <a:rPr lang="en-CA" dirty="0"/>
              <a:t>Once you have selected all your courses, ask an admin or counsellor to review your selections to ensure they meet all requirements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Click OK to save all your course requests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7A3C2-B818-4250-6FEE-F67C9BFF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50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9C7E1C-6E19-43FE-AB87-C61433DDA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824D1-FCD8-6015-8DFC-40557177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59" y="392555"/>
            <a:ext cx="10948881" cy="60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18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58421D-3FB2-3014-BC9E-6F4FDA0F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D869C-B27D-F09B-0BE3-48589C96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6" y="374444"/>
            <a:ext cx="11021456" cy="59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48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CCCBB3-8A7D-7851-AA2E-0587A950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5F561-4A93-C503-FEDB-CCF7A86BE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69" y="1698922"/>
            <a:ext cx="11274661" cy="346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00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D12A93-A0B9-02E2-32BF-718271B1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E8A85-8BE9-A814-47CA-9FA09A101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8" y="1003747"/>
            <a:ext cx="11073504" cy="48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C457D-C3FE-26B3-A71A-D38BC568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08D05-A05A-FF58-ADD2-B665E99B4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47" y="1183107"/>
            <a:ext cx="11298505" cy="449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6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4189-8543-EAB5-9AF3-ECA2D6B3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4012" cy="937967"/>
          </a:xfrm>
        </p:spPr>
        <p:txBody>
          <a:bodyPr>
            <a:normAutofit/>
          </a:bodyPr>
          <a:lstStyle/>
          <a:p>
            <a:r>
              <a:rPr lang="en-CA" sz="4400"/>
              <a:t>What is course selection?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71B72-4ED9-B5EF-9D4A-C4167D2A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2557"/>
            <a:ext cx="5256212" cy="426643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Courses you want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School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Student ownership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Opens post-Kal doors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B8E70-C337-B261-A0BF-E2729FF5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18EFA-5517-62B6-A527-E043A656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238" y="1602557"/>
            <a:ext cx="4474160" cy="42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4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59D0-5B65-C7A3-9EBC-65A444DF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So how do I decide which courses to take?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8E0209-34A1-F8E7-52D0-1643AEE2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C0D43-35B0-0321-4C9B-0AEBC6FC4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689" y="3429000"/>
            <a:ext cx="3430621" cy="343062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3D11481-753D-AB67-56C6-B23DC93A0455}"/>
              </a:ext>
            </a:extLst>
          </p:cNvPr>
          <p:cNvSpPr/>
          <p:nvPr/>
        </p:nvSpPr>
        <p:spPr>
          <a:xfrm>
            <a:off x="923925" y="3429000"/>
            <a:ext cx="2884454" cy="2110288"/>
          </a:xfrm>
          <a:prstGeom prst="cloudCallout">
            <a:avLst>
              <a:gd name="adj1" fmla="val 68925"/>
              <a:gd name="adj2" fmla="val 646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Research Post-Secondary Entrance Requirements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7F5A2C8-FA70-B972-E344-743D5EDE0F95}"/>
              </a:ext>
            </a:extLst>
          </p:cNvPr>
          <p:cNvSpPr/>
          <p:nvPr/>
        </p:nvSpPr>
        <p:spPr>
          <a:xfrm>
            <a:off x="1704974" y="1318711"/>
            <a:ext cx="2990851" cy="1929313"/>
          </a:xfrm>
          <a:prstGeom prst="cloudCallout">
            <a:avLst>
              <a:gd name="adj1" fmla="val 67085"/>
              <a:gd name="adj2" fmla="val 567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Speaking to the teacher(s) and counsellors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C2DD8C-897F-9A65-B1C8-7BE8159E25C5}"/>
              </a:ext>
            </a:extLst>
          </p:cNvPr>
          <p:cNvSpPr/>
          <p:nvPr/>
        </p:nvSpPr>
        <p:spPr>
          <a:xfrm>
            <a:off x="6398419" y="1400174"/>
            <a:ext cx="2990851" cy="1929314"/>
          </a:xfrm>
          <a:prstGeom prst="cloudCallout">
            <a:avLst>
              <a:gd name="adj1" fmla="val -19299"/>
              <a:gd name="adj2" fmla="val 6748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Review course descriptions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83E9BE36-8404-58C4-A1B9-A8B7EB2E4F1C}"/>
              </a:ext>
            </a:extLst>
          </p:cNvPr>
          <p:cNvSpPr/>
          <p:nvPr/>
        </p:nvSpPr>
        <p:spPr>
          <a:xfrm>
            <a:off x="8591550" y="3347491"/>
            <a:ext cx="2990851" cy="1929315"/>
          </a:xfrm>
          <a:prstGeom prst="cloudCallout">
            <a:avLst>
              <a:gd name="adj1" fmla="val -67615"/>
              <a:gd name="adj2" fmla="val 2580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Chat with friends who have taken the course</a:t>
            </a:r>
          </a:p>
        </p:txBody>
      </p:sp>
    </p:spTree>
    <p:extLst>
      <p:ext uri="{BB962C8B-B14F-4D97-AF65-F5344CB8AC3E}">
        <p14:creationId xmlns:p14="http://schemas.microsoft.com/office/powerpoint/2010/main" val="3745897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F1995-58ED-7A3C-4BFD-DF1E6C67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E44D4-E301-D376-B182-E94AFB03F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0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C57B-CE55-C54C-3D64-E1391496F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70400"/>
            <a:ext cx="9144000" cy="2387600"/>
          </a:xfrm>
        </p:spPr>
        <p:txBody>
          <a:bodyPr>
            <a:normAutofit/>
          </a:bodyPr>
          <a:lstStyle/>
          <a:p>
            <a:r>
              <a:rPr lang="en-CA">
                <a:hlinkClick r:id="rId2"/>
              </a:rPr>
              <a:t>https://kalamalka.sd22.bc.ca/course-selection</a:t>
            </a:r>
            <a:r>
              <a:rPr lang="en-CA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CADC8-55F5-DA64-5A87-0FADBBBE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752A9E-9F31-AB5A-51BD-EC47DDAAD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5" y="2945484"/>
            <a:ext cx="1390843" cy="2102766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DF7C5B0-52B8-1DD3-C845-242332408149}"/>
              </a:ext>
            </a:extLst>
          </p:cNvPr>
          <p:cNvSpPr/>
          <p:nvPr/>
        </p:nvSpPr>
        <p:spPr>
          <a:xfrm>
            <a:off x="1524000" y="1304925"/>
            <a:ext cx="1809750" cy="1648778"/>
          </a:xfrm>
          <a:prstGeom prst="wedgeEllipseCallout">
            <a:avLst>
              <a:gd name="adj1" fmla="val -43608"/>
              <a:gd name="adj2" fmla="val 52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/>
              <a:t>YOU GOT THIS!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911C9-ADB4-CAF5-99F1-FA6003ACB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960" y="254524"/>
            <a:ext cx="4921577" cy="49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5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522C-9C1B-BA85-5259-BE77E2B7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What courses can I take?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0F126-5C58-44F4-E5DA-370C8BD87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/>
              <a:t>See Course Planning Book on the Kal website</a:t>
            </a:r>
          </a:p>
          <a:p>
            <a:r>
              <a:rPr lang="en-CA" sz="3200"/>
              <a:t>Each grade has a set of </a:t>
            </a:r>
            <a:r>
              <a:rPr lang="en-CA" sz="3200" i="1"/>
              <a:t>core </a:t>
            </a:r>
            <a:r>
              <a:rPr lang="en-CA" sz="3200"/>
              <a:t>and </a:t>
            </a:r>
            <a:r>
              <a:rPr lang="en-CA" sz="3200" i="1"/>
              <a:t>elective </a:t>
            </a:r>
            <a:r>
              <a:rPr lang="en-CA" sz="3200"/>
              <a:t>courses that you can request</a:t>
            </a:r>
          </a:p>
          <a:p>
            <a:r>
              <a:rPr lang="en-CA" sz="3200" b="1"/>
              <a:t>Core</a:t>
            </a:r>
            <a:r>
              <a:rPr lang="en-CA" sz="3200"/>
              <a:t> – classes that are mandatory in each grade</a:t>
            </a:r>
          </a:p>
          <a:p>
            <a:r>
              <a:rPr lang="en-CA" sz="3200" b="1"/>
              <a:t>Elective </a:t>
            </a:r>
            <a:r>
              <a:rPr lang="en-CA" sz="3200"/>
              <a:t>– courses that you choose to take in each grade</a:t>
            </a:r>
          </a:p>
          <a:p>
            <a:endParaRPr lang="en-CA" sz="3200" b="1"/>
          </a:p>
          <a:p>
            <a:r>
              <a:rPr lang="en-CA" sz="3200"/>
              <a:t>As you move through grades 8-12, more of your courses become electives as you focus on a particular area of study</a:t>
            </a:r>
          </a:p>
          <a:p>
            <a:pPr marL="0" indent="0">
              <a:buNone/>
            </a:pPr>
            <a:endParaRPr lang="en-CA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B401D-0634-9C33-A1E1-1054C728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4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7BF7-82E1-6262-5E09-1113909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49"/>
            <a:ext cx="10515600" cy="1325563"/>
          </a:xfrm>
        </p:spPr>
        <p:txBody>
          <a:bodyPr>
            <a:normAutofit/>
          </a:bodyPr>
          <a:lstStyle/>
          <a:p>
            <a:r>
              <a:rPr lang="en-CA" sz="3200"/>
              <a:t>Grade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602D1-56C2-DADA-AE01-19C20AB2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FA6F105-62EE-8A91-B0B5-A41D3DD9B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890768"/>
              </p:ext>
            </p:extLst>
          </p:nvPr>
        </p:nvGraphicFramePr>
        <p:xfrm>
          <a:off x="0" y="1129622"/>
          <a:ext cx="12191998" cy="5843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057">
                  <a:extLst>
                    <a:ext uri="{9D8B030D-6E8A-4147-A177-3AD203B41FA5}">
                      <a16:colId xmlns:a16="http://schemas.microsoft.com/office/drawing/2014/main" val="396636036"/>
                    </a:ext>
                  </a:extLst>
                </a:gridCol>
                <a:gridCol w="4764224">
                  <a:extLst>
                    <a:ext uri="{9D8B030D-6E8A-4147-A177-3AD203B41FA5}">
                      <a16:colId xmlns:a16="http://schemas.microsoft.com/office/drawing/2014/main" val="4189593235"/>
                    </a:ext>
                  </a:extLst>
                </a:gridCol>
                <a:gridCol w="2716040">
                  <a:extLst>
                    <a:ext uri="{9D8B030D-6E8A-4147-A177-3AD203B41FA5}">
                      <a16:colId xmlns:a16="http://schemas.microsoft.com/office/drawing/2014/main" val="2750960733"/>
                    </a:ext>
                  </a:extLst>
                </a:gridCol>
                <a:gridCol w="2993677">
                  <a:extLst>
                    <a:ext uri="{9D8B030D-6E8A-4147-A177-3AD203B41FA5}">
                      <a16:colId xmlns:a16="http://schemas.microsoft.com/office/drawing/2014/main" val="3048672587"/>
                    </a:ext>
                  </a:extLst>
                </a:gridCol>
              </a:tblGrid>
              <a:tr h="478055">
                <a:tc gridSpan="2">
                  <a:txBody>
                    <a:bodyPr/>
                    <a:lstStyle/>
                    <a:p>
                      <a:pPr algn="ctr"/>
                      <a:r>
                        <a:rPr lang="en-CA" sz="2400">
                          <a:solidFill>
                            <a:sysClr val="windowText" lastClr="000000"/>
                          </a:solidFill>
                        </a:rPr>
                        <a:t>Core (6 courses)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2400">
                          <a:solidFill>
                            <a:sysClr val="windowText" lastClr="000000"/>
                          </a:solidFill>
                        </a:rPr>
                        <a:t>Electives (pick 2 courses)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90140241"/>
                  </a:ext>
                </a:extLst>
              </a:tr>
              <a:tr h="592087">
                <a:tc rowSpan="3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CA" sz="1600"/>
                        <a:t>1</a:t>
                      </a:r>
                      <a:r>
                        <a:rPr lang="en-CA" sz="1600" b="1"/>
                        <a:t>. Language Arts 10 </a:t>
                      </a:r>
                    </a:p>
                    <a:p>
                      <a:r>
                        <a:rPr lang="en-CA" sz="1600" i="1"/>
                        <a:t>Pick ONE of the following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600"/>
                        <a:t>English 10 (Literary Studies &amp; New Media, Composition, Spoken Language, or Creative Writing)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French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Studio Art 3D 10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27810"/>
                  </a:ext>
                </a:extLst>
              </a:tr>
              <a:tr h="463819">
                <a:tc vMerge="1"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600"/>
                        <a:t>English First Peoples 10 (Literary Studies &amp; Writing)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Intro Spanish 11</a:t>
                      </a:r>
                      <a:endParaRPr lang="en-CA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Visual Arts/Photography 10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92350"/>
                  </a:ext>
                </a:extLst>
              </a:tr>
              <a:tr h="463819">
                <a:tc vMerge="1"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600"/>
                        <a:t>Humanities 10 (Linear EFP 10 and Socials 10)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Textiles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Drama 10</a:t>
                      </a:r>
                      <a:endParaRPr lang="en-CA" sz="16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041468"/>
                  </a:ext>
                </a:extLst>
              </a:tr>
              <a:tr h="463819">
                <a:tc row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CA" sz="1600"/>
                        <a:t>2. </a:t>
                      </a:r>
                      <a:r>
                        <a:rPr lang="en-CA" sz="1600" b="1"/>
                        <a:t>Math 10</a:t>
                      </a:r>
                    </a:p>
                    <a:p>
                      <a:r>
                        <a:rPr lang="en-CA" sz="1600" i="1"/>
                        <a:t>Pick ONE of the following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600"/>
                        <a:t>Foundations of Math / Pre-Calculus 10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Food Studies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Musical Theatre 10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165602"/>
                  </a:ext>
                </a:extLst>
              </a:tr>
              <a:tr h="463819">
                <a:tc vMerge="1"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600"/>
                        <a:t>Workplace Math 10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Woodworking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Theatre Company 10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75765"/>
                  </a:ext>
                </a:extLst>
              </a:tr>
              <a:tr h="46381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3. </a:t>
                      </a:r>
                      <a:r>
                        <a:rPr lang="en-CA" sz="1600" b="1"/>
                        <a:t>Science 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/>
                    </a:p>
                  </a:txBody>
                  <a:tcPr>
                    <a:solidFill>
                      <a:srgbClr val="D1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Skills Exploration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Stagecraft 10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539298"/>
                  </a:ext>
                </a:extLst>
              </a:tr>
              <a:tr h="463819">
                <a:tc rowSpan="3">
                  <a:txBody>
                    <a:bodyPr/>
                    <a:lstStyle/>
                    <a:p>
                      <a:r>
                        <a:rPr lang="en-CA" sz="1600"/>
                        <a:t>4. </a:t>
                      </a:r>
                      <a:r>
                        <a:rPr lang="en-CA" sz="1600" b="1"/>
                        <a:t>Physical Health Education 10</a:t>
                      </a:r>
                    </a:p>
                    <a:p>
                      <a:r>
                        <a:rPr lang="en-CA" sz="1600" i="1"/>
                        <a:t>Pick ONE of the following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600" dirty="0"/>
                        <a:t>PHE 10 (competitive)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Electronics/Robotics 10</a:t>
                      </a:r>
                    </a:p>
                    <a:p>
                      <a:endParaRPr lang="en-CA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Yearbook 10 (Out of Timetable)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359067"/>
                  </a:ext>
                </a:extLst>
              </a:tr>
              <a:tr h="463819">
                <a:tc vMerge="1"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600" dirty="0"/>
                        <a:t>PHE 10 – Recreational (non-competitive)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Computer Studies </a:t>
                      </a:r>
                      <a:r>
                        <a:rPr lang="en-CA" sz="16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Leadership 10 (Out of Timetable)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126362"/>
                  </a:ext>
                </a:extLst>
              </a:tr>
              <a:tr h="463819">
                <a:tc vMerge="1"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600"/>
                        <a:t>A confirmed academy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Band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Jazz Band 10 (Out of Timetable)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658680"/>
                  </a:ext>
                </a:extLst>
              </a:tr>
              <a:tr h="463819">
                <a:tc gridSpan="2">
                  <a:txBody>
                    <a:bodyPr/>
                    <a:lstStyle/>
                    <a:p>
                      <a:r>
                        <a:rPr lang="en-CA" sz="1600"/>
                        <a:t>5. </a:t>
                      </a:r>
                      <a:r>
                        <a:rPr lang="en-CA" sz="1600" b="1"/>
                        <a:t>Social Studies 10 </a:t>
                      </a:r>
                      <a:r>
                        <a:rPr lang="en-CA" sz="1600"/>
                        <a:t>(unless you select Humanities 10)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7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 sz="1600"/>
                    </a:p>
                  </a:txBody>
                  <a:tcPr>
                    <a:solidFill>
                      <a:srgbClr val="D1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Art Studio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Choir 10 (Out of Timetable)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54751"/>
                  </a:ext>
                </a:extLst>
              </a:tr>
              <a:tr h="483862">
                <a:tc gridSpan="2">
                  <a:txBody>
                    <a:bodyPr/>
                    <a:lstStyle/>
                    <a:p>
                      <a:r>
                        <a:rPr lang="en-CA" sz="1600"/>
                        <a:t>6. </a:t>
                      </a:r>
                      <a:r>
                        <a:rPr lang="en-CA" sz="16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Career Life Education 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 sz="1600"/>
                    </a:p>
                  </a:txBody>
                  <a:tcP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/>
                        <a:t>Studio Art 2D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172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92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7ACD39-8CC3-7C32-1D75-403C2A09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7A9A5-850C-C284-4FAC-9BDF7B78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321" y="838842"/>
            <a:ext cx="8901358" cy="51803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935A127-2215-0156-CDA4-980495658435}"/>
              </a:ext>
            </a:extLst>
          </p:cNvPr>
          <p:cNvSpPr/>
          <p:nvPr/>
        </p:nvSpPr>
        <p:spPr>
          <a:xfrm>
            <a:off x="1711105" y="1321806"/>
            <a:ext cx="3250194" cy="10049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9A71ED-F890-2787-06E3-38F6CC53CCAE}"/>
              </a:ext>
            </a:extLst>
          </p:cNvPr>
          <p:cNvSpPr/>
          <p:nvPr/>
        </p:nvSpPr>
        <p:spPr>
          <a:xfrm>
            <a:off x="6408345" y="1139228"/>
            <a:ext cx="4204118" cy="10049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1084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522C-9C1B-BA85-5259-BE77E2B7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 Certificate of Graduation (aka, Dogwood)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0F126-5C58-44F4-E5DA-370C8BD87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Requires </a:t>
            </a:r>
            <a:r>
              <a:rPr lang="en-CA" sz="3200" b="1" dirty="0"/>
              <a:t>80</a:t>
            </a:r>
            <a:r>
              <a:rPr lang="en-CA" sz="3200" dirty="0"/>
              <a:t> credits in your grade 10-12 years</a:t>
            </a:r>
          </a:p>
          <a:p>
            <a:r>
              <a:rPr lang="en-CA" sz="3200" dirty="0"/>
              <a:t>Most courses = 4 credits</a:t>
            </a:r>
          </a:p>
          <a:p>
            <a:r>
              <a:rPr lang="en-CA" sz="3200" dirty="0"/>
              <a:t>Most students take 8 courses per year</a:t>
            </a:r>
          </a:p>
          <a:p>
            <a:endParaRPr lang="en-CA" sz="3200" dirty="0"/>
          </a:p>
          <a:p>
            <a:r>
              <a:rPr lang="en-CA" sz="3200" dirty="0"/>
              <a:t>By the end of grade 10, most students will have </a:t>
            </a:r>
            <a:r>
              <a:rPr lang="en-CA" sz="3200" b="1" dirty="0"/>
              <a:t>32</a:t>
            </a:r>
            <a:r>
              <a:rPr lang="en-CA" sz="3200" dirty="0"/>
              <a:t> credits towards their Dogwood</a:t>
            </a:r>
          </a:p>
          <a:p>
            <a:endParaRPr lang="en-CA" sz="3200" dirty="0"/>
          </a:p>
          <a:p>
            <a:pPr marL="0" indent="0">
              <a:buNone/>
            </a:pPr>
            <a:endParaRPr lang="en-CA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B401D-0634-9C33-A1E1-1054C728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2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3782-62F4-93CA-1ED2-8F38DD19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does course selection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9AAA-0E9D-BA75-D36D-620B79A9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380714" cy="4351338"/>
          </a:xfrm>
        </p:spPr>
        <p:txBody>
          <a:bodyPr>
            <a:normAutofit lnSpcReduction="10000"/>
          </a:bodyPr>
          <a:lstStyle/>
          <a:p>
            <a:r>
              <a:rPr lang="en-CA" dirty="0"/>
              <a:t>Research courses in the Course Planning Book BEFORE course selection day (</a:t>
            </a:r>
            <a:r>
              <a:rPr lang="en-CA" b="1" dirty="0"/>
              <a:t>Tuesday March 4</a:t>
            </a:r>
            <a:r>
              <a:rPr lang="en-CA" dirty="0"/>
              <a:t>)</a:t>
            </a:r>
          </a:p>
          <a:p>
            <a:endParaRPr lang="en-CA" dirty="0"/>
          </a:p>
          <a:p>
            <a:r>
              <a:rPr lang="en-CA" dirty="0"/>
              <a:t>Note: not all courses in the Course Planning Book will run </a:t>
            </a:r>
            <a:r>
              <a:rPr lang="en-CA" dirty="0">
                <a:sym typeface="Wingdings" panose="05000000000000000000" pitchFamily="2" charset="2"/>
              </a:rPr>
              <a:t> depends on enrolment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31972-74BD-6AA0-37AE-5D4342D6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7A5B3-6C8C-A98C-B160-DB4B78F1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682" y="1825625"/>
            <a:ext cx="7666437" cy="370145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6660240-9932-CF76-72D2-5CF907DB1F9D}"/>
              </a:ext>
            </a:extLst>
          </p:cNvPr>
          <p:cNvSpPr/>
          <p:nvPr/>
        </p:nvSpPr>
        <p:spPr>
          <a:xfrm>
            <a:off x="7632072" y="2076895"/>
            <a:ext cx="2560824" cy="4430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961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7B19-09DB-4D00-C2BC-166C5304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does course selection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EF901-4E45-A88D-BC92-CCE095FD7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Before course selection day, </a:t>
            </a:r>
            <a:r>
              <a:rPr lang="en-US" dirty="0"/>
              <a:t>log into MyBlueprint and create a Gr.10 Plan</a:t>
            </a:r>
            <a:endParaRPr lang="en-CA" dirty="0"/>
          </a:p>
          <a:p>
            <a:pPr lvl="1"/>
            <a:r>
              <a:rPr lang="en-US" dirty="0"/>
              <a:t>Ensure you select 6 required core courses and 2 elective courses</a:t>
            </a:r>
          </a:p>
          <a:p>
            <a:pPr lvl="1"/>
            <a:r>
              <a:rPr lang="en-US" dirty="0"/>
              <a:t>Ensure you are planning to have 32 credits by the end of Gr.10</a:t>
            </a:r>
          </a:p>
          <a:p>
            <a:pPr lvl="1"/>
            <a:endParaRPr lang="en-US" dirty="0"/>
          </a:p>
          <a:p>
            <a:r>
              <a:rPr lang="en-US" dirty="0"/>
              <a:t>On course selection day, refer to this plan when selecting your courses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7A3C2-B818-4250-6FEE-F67C9BFF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9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ABB891-7896-FD39-CF54-A5E385E7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CF228F2-F603-8EED-A4BD-CFFB073B3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85"/>
            <a:ext cx="12192000" cy="67786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0032BA5-3BF6-726F-AECD-EE90986BCC7B}"/>
              </a:ext>
            </a:extLst>
          </p:cNvPr>
          <p:cNvSpPr/>
          <p:nvPr/>
        </p:nvSpPr>
        <p:spPr>
          <a:xfrm>
            <a:off x="0" y="1674892"/>
            <a:ext cx="1629624" cy="516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5229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FFC000"/>
      </a:accent4>
      <a:accent5>
        <a:srgbClr val="FFFF00"/>
      </a:accent5>
      <a:accent6>
        <a:srgbClr val="FAF78D"/>
      </a:accent6>
      <a:hlink>
        <a:srgbClr val="00B0F0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fd1c6f-7aae-4c88-96f2-85e4fb72a349" xsi:nil="true"/>
    <lcf76f155ced4ddcb4097134ff3c332f xmlns="6a5dfa3a-167a-49d2-8968-27a5f41433ae">
      <Terms xmlns="http://schemas.microsoft.com/office/infopath/2007/PartnerControls"/>
    </lcf76f155ced4ddcb4097134ff3c332f>
    <SharedWithUsers xmlns="bdfd1c6f-7aae-4c88-96f2-85e4fb72a349">
      <UserInfo>
        <DisplayName>Lori Knight</DisplayName>
        <AccountId>15</AccountId>
        <AccountType/>
      </UserInfo>
      <UserInfo>
        <DisplayName>Edward Lefurgy</DisplayName>
        <AccountId>41</AccountId>
        <AccountType/>
      </UserInfo>
      <UserInfo>
        <DisplayName>Jeffrey Huggins</DisplayName>
        <AccountId>33</AccountId>
        <AccountType/>
      </UserInfo>
      <UserInfo>
        <DisplayName>Ian Busfield</DisplayName>
        <AccountId>39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7494A50D7DF444AA9122BD0F11D845" ma:contentTypeVersion="18" ma:contentTypeDescription="Create a new document." ma:contentTypeScope="" ma:versionID="79b40114010346d435adcf46fc7ac1bb">
  <xsd:schema xmlns:xsd="http://www.w3.org/2001/XMLSchema" xmlns:xs="http://www.w3.org/2001/XMLSchema" xmlns:p="http://schemas.microsoft.com/office/2006/metadata/properties" xmlns:ns2="6a5dfa3a-167a-49d2-8968-27a5f41433ae" xmlns:ns3="bdfd1c6f-7aae-4c88-96f2-85e4fb72a349" targetNamespace="http://schemas.microsoft.com/office/2006/metadata/properties" ma:root="true" ma:fieldsID="489988de895a969d7130eb8e2e78e069" ns2:_="" ns3:_="">
    <xsd:import namespace="6a5dfa3a-167a-49d2-8968-27a5f41433ae"/>
    <xsd:import namespace="bdfd1c6f-7aae-4c88-96f2-85e4fb72a3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dfa3a-167a-49d2-8968-27a5f41433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87ec545-2b3f-42ad-af9c-c1dfb2a4d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d1c6f-7aae-4c88-96f2-85e4fb72a34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f49a653-58d4-48be-a2e9-846bf3e1b635}" ma:internalName="TaxCatchAll" ma:showField="CatchAllData" ma:web="bdfd1c6f-7aae-4c88-96f2-85e4fb72a3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9AC980-354D-45D5-8EA4-235F45FCA8FF}">
  <ds:schemaRefs>
    <ds:schemaRef ds:uri="6a5dfa3a-167a-49d2-8968-27a5f41433ae"/>
    <ds:schemaRef ds:uri="bdfd1c6f-7aae-4c88-96f2-85e4fb72a349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C97F406-BB20-4CB5-BDBE-E01D180A01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5dfa3a-167a-49d2-8968-27a5f41433ae"/>
    <ds:schemaRef ds:uri="bdfd1c6f-7aae-4c88-96f2-85e4fb72a3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C57CAE-1D4B-4D90-B4FC-AD8E8C8307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1245</TotalTime>
  <Words>729</Words>
  <Application>Microsoft Office PowerPoint</Application>
  <PresentationFormat>Widescreen</PresentationFormat>
  <Paragraphs>125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Brush Script MT</vt:lpstr>
      <vt:lpstr>Calibri</vt:lpstr>
      <vt:lpstr>Calibri Light</vt:lpstr>
      <vt:lpstr>Wingdings</vt:lpstr>
      <vt:lpstr>Office Theme</vt:lpstr>
      <vt:lpstr>Kalamalka</vt:lpstr>
      <vt:lpstr>What is course selection?</vt:lpstr>
      <vt:lpstr>What courses can I take?</vt:lpstr>
      <vt:lpstr>Grade 10</vt:lpstr>
      <vt:lpstr>PowerPoint Presentation</vt:lpstr>
      <vt:lpstr>BC Certificate of Graduation (aka, Dogwood)</vt:lpstr>
      <vt:lpstr>How does course selection work?</vt:lpstr>
      <vt:lpstr>How does course selection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course selection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how do I decide which courses to take?</vt:lpstr>
      <vt:lpstr>PowerPoint Presentation</vt:lpstr>
      <vt:lpstr>https://kalamalka.sd22.bc.ca/course-selection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Kalamalka</dc:title>
  <dc:creator>Colin Mayer</dc:creator>
  <cp:lastModifiedBy>Colin Mayer</cp:lastModifiedBy>
  <cp:revision>2</cp:revision>
  <dcterms:created xsi:type="dcterms:W3CDTF">2022-08-30T22:48:34Z</dcterms:created>
  <dcterms:modified xsi:type="dcterms:W3CDTF">2025-02-19T16:14:46Z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0x0101005F7494A50D7DF444AA9122BD0F11D845</vt:lpwstr>
  </property>
  <property fmtid="{D5CDD505-2E9C-101B-9397-08002B2CF9AE}" pid="3" name="MediaServiceImageTags">
    <vt:lpwstr/>
  </property>
</Properties>
</file>