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1" r:id="rId4"/>
  </p:sldMasterIdLst>
  <p:notesMasterIdLst>
    <p:notesMasterId r:id="rId20"/>
  </p:notesMasterIdLst>
  <p:handoutMasterIdLst>
    <p:handoutMasterId r:id="rId21"/>
  </p:handoutMasterIdLst>
  <p:sldIdLst>
    <p:sldId id="257" r:id="rId5"/>
    <p:sldId id="258" r:id="rId6"/>
    <p:sldId id="261" r:id="rId7"/>
    <p:sldId id="264" r:id="rId8"/>
    <p:sldId id="259" r:id="rId9"/>
    <p:sldId id="260" r:id="rId10"/>
    <p:sldId id="270" r:id="rId11"/>
    <p:sldId id="272" r:id="rId12"/>
    <p:sldId id="278" r:id="rId13"/>
    <p:sldId id="279" r:id="rId14"/>
    <p:sldId id="280" r:id="rId15"/>
    <p:sldId id="281" r:id="rId16"/>
    <p:sldId id="273" r:id="rId17"/>
    <p:sldId id="276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C9E6"/>
    <a:srgbClr val="E7F1FA"/>
    <a:srgbClr val="D1E7F6"/>
    <a:srgbClr val="FEDA01"/>
    <a:srgbClr val="FFC00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AE7FCB-B4C4-4AC3-9B7C-F009D8B8C9FB}" v="22" dt="2025-02-19T02:20:36.6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lin Mayer" userId="c79fb552-3074-49ce-89f7-8fc4a22ece17" providerId="ADAL" clId="{98AE7FCB-B4C4-4AC3-9B7C-F009D8B8C9FB}"/>
    <pc:docChg chg="undo custSel addSld delSld modSld">
      <pc:chgData name="Colin Mayer" userId="c79fb552-3074-49ce-89f7-8fc4a22ece17" providerId="ADAL" clId="{98AE7FCB-B4C4-4AC3-9B7C-F009D8B8C9FB}" dt="2025-02-19T02:21:19.355" v="946" actId="47"/>
      <pc:docMkLst>
        <pc:docMk/>
      </pc:docMkLst>
      <pc:sldChg chg="modSp mod">
        <pc:chgData name="Colin Mayer" userId="c79fb552-3074-49ce-89f7-8fc4a22ece17" providerId="ADAL" clId="{98AE7FCB-B4C4-4AC3-9B7C-F009D8B8C9FB}" dt="2025-02-18T23:10:07.471" v="396" actId="20577"/>
        <pc:sldMkLst>
          <pc:docMk/>
          <pc:sldMk cId="1495496538" sldId="257"/>
        </pc:sldMkLst>
        <pc:spChg chg="mod">
          <ac:chgData name="Colin Mayer" userId="c79fb552-3074-49ce-89f7-8fc4a22ece17" providerId="ADAL" clId="{98AE7FCB-B4C4-4AC3-9B7C-F009D8B8C9FB}" dt="2025-02-18T23:10:07.471" v="396" actId="20577"/>
          <ac:spMkLst>
            <pc:docMk/>
            <pc:sldMk cId="1495496538" sldId="257"/>
            <ac:spMk id="4" creationId="{C6D24F99-E026-485A-96CD-AEC98137262A}"/>
          </ac:spMkLst>
        </pc:spChg>
      </pc:sldChg>
      <pc:sldChg chg="addSp delSp modSp mod">
        <pc:chgData name="Colin Mayer" userId="c79fb552-3074-49ce-89f7-8fc4a22ece17" providerId="ADAL" clId="{98AE7FCB-B4C4-4AC3-9B7C-F009D8B8C9FB}" dt="2025-02-19T02:18:10.735" v="689" actId="14100"/>
        <pc:sldMkLst>
          <pc:docMk/>
          <pc:sldMk cId="3911815531" sldId="259"/>
        </pc:sldMkLst>
        <pc:spChg chg="add del mod">
          <ac:chgData name="Colin Mayer" userId="c79fb552-3074-49ce-89f7-8fc4a22ece17" providerId="ADAL" clId="{98AE7FCB-B4C4-4AC3-9B7C-F009D8B8C9FB}" dt="2025-02-19T02:17:57.390" v="683" actId="478"/>
          <ac:spMkLst>
            <pc:docMk/>
            <pc:sldMk cId="3911815531" sldId="259"/>
            <ac:spMk id="3" creationId="{B78D9AAA-0E9D-BA75-D36D-620B79A9BDE4}"/>
          </ac:spMkLst>
        </pc:spChg>
        <pc:spChg chg="mod">
          <ac:chgData name="Colin Mayer" userId="c79fb552-3074-49ce-89f7-8fc4a22ece17" providerId="ADAL" clId="{98AE7FCB-B4C4-4AC3-9B7C-F009D8B8C9FB}" dt="2025-02-19T02:18:06.811" v="687" actId="164"/>
          <ac:spMkLst>
            <pc:docMk/>
            <pc:sldMk cId="3911815531" sldId="259"/>
            <ac:spMk id="7" creationId="{06660240-9932-CF76-72D2-5CF907DB1F9D}"/>
          </ac:spMkLst>
        </pc:spChg>
        <pc:spChg chg="add del mod">
          <ac:chgData name="Colin Mayer" userId="c79fb552-3074-49ce-89f7-8fc4a22ece17" providerId="ADAL" clId="{98AE7FCB-B4C4-4AC3-9B7C-F009D8B8C9FB}" dt="2025-02-19T02:17:59.005" v="684" actId="478"/>
          <ac:spMkLst>
            <pc:docMk/>
            <pc:sldMk cId="3911815531" sldId="259"/>
            <ac:spMk id="9" creationId="{7180E0C9-7EA9-C311-9466-2D05E2A5D74D}"/>
          </ac:spMkLst>
        </pc:spChg>
        <pc:grpChg chg="add mod">
          <ac:chgData name="Colin Mayer" userId="c79fb552-3074-49ce-89f7-8fc4a22ece17" providerId="ADAL" clId="{98AE7FCB-B4C4-4AC3-9B7C-F009D8B8C9FB}" dt="2025-02-18T15:38:58.606" v="238" actId="164"/>
          <ac:grpSpMkLst>
            <pc:docMk/>
            <pc:sldMk cId="3911815531" sldId="259"/>
            <ac:grpSpMk id="5" creationId="{7EFB49BC-B51F-D50D-E0C1-EFB2377F0D06}"/>
          </ac:grpSpMkLst>
        </pc:grpChg>
        <pc:grpChg chg="add mod">
          <ac:chgData name="Colin Mayer" userId="c79fb552-3074-49ce-89f7-8fc4a22ece17" providerId="ADAL" clId="{98AE7FCB-B4C4-4AC3-9B7C-F009D8B8C9FB}" dt="2025-02-19T02:18:10.735" v="689" actId="14100"/>
          <ac:grpSpMkLst>
            <pc:docMk/>
            <pc:sldMk cId="3911815531" sldId="259"/>
            <ac:grpSpMk id="10" creationId="{33DA03E4-4F70-29AF-3318-401F24215FB5}"/>
          </ac:grpSpMkLst>
        </pc:grpChg>
        <pc:picChg chg="mod">
          <ac:chgData name="Colin Mayer" userId="c79fb552-3074-49ce-89f7-8fc4a22ece17" providerId="ADAL" clId="{98AE7FCB-B4C4-4AC3-9B7C-F009D8B8C9FB}" dt="2025-02-19T02:18:06.811" v="687" actId="164"/>
          <ac:picMkLst>
            <pc:docMk/>
            <pc:sldMk cId="3911815531" sldId="259"/>
            <ac:picMk id="8" creationId="{3797A5B3-6C8C-A98C-B160-DB4B78F10E4E}"/>
          </ac:picMkLst>
        </pc:picChg>
      </pc:sldChg>
      <pc:sldChg chg="modSp mod">
        <pc:chgData name="Colin Mayer" userId="c79fb552-3074-49ce-89f7-8fc4a22ece17" providerId="ADAL" clId="{98AE7FCB-B4C4-4AC3-9B7C-F009D8B8C9FB}" dt="2025-02-19T02:21:00.201" v="945" actId="113"/>
        <pc:sldMkLst>
          <pc:docMk/>
          <pc:sldMk cId="3663807726" sldId="260"/>
        </pc:sldMkLst>
        <pc:spChg chg="mod">
          <ac:chgData name="Colin Mayer" userId="c79fb552-3074-49ce-89f7-8fc4a22ece17" providerId="ADAL" clId="{98AE7FCB-B4C4-4AC3-9B7C-F009D8B8C9FB}" dt="2025-02-19T02:21:00.201" v="945" actId="113"/>
          <ac:spMkLst>
            <pc:docMk/>
            <pc:sldMk cId="3663807726" sldId="260"/>
            <ac:spMk id="3" creationId="{06FEF901-4E45-A88D-BC92-CCE095FD7417}"/>
          </ac:spMkLst>
        </pc:spChg>
      </pc:sldChg>
      <pc:sldChg chg="modSp mod">
        <pc:chgData name="Colin Mayer" userId="c79fb552-3074-49ce-89f7-8fc4a22ece17" providerId="ADAL" clId="{98AE7FCB-B4C4-4AC3-9B7C-F009D8B8C9FB}" dt="2025-02-04T17:46:19.994" v="22" actId="115"/>
        <pc:sldMkLst>
          <pc:docMk/>
          <pc:sldMk cId="2082149837" sldId="261"/>
        </pc:sldMkLst>
        <pc:spChg chg="mod">
          <ac:chgData name="Colin Mayer" userId="c79fb552-3074-49ce-89f7-8fc4a22ece17" providerId="ADAL" clId="{98AE7FCB-B4C4-4AC3-9B7C-F009D8B8C9FB}" dt="2025-02-04T17:46:19.994" v="22" actId="115"/>
          <ac:spMkLst>
            <pc:docMk/>
            <pc:sldMk cId="2082149837" sldId="261"/>
            <ac:spMk id="3" creationId="{ECE0F126-5C58-44F4-E5DA-370C8BD87AF5}"/>
          </ac:spMkLst>
        </pc:spChg>
      </pc:sldChg>
      <pc:sldChg chg="modSp mod">
        <pc:chgData name="Colin Mayer" userId="c79fb552-3074-49ce-89f7-8fc4a22ece17" providerId="ADAL" clId="{98AE7FCB-B4C4-4AC3-9B7C-F009D8B8C9FB}" dt="2025-02-19T02:16:41.342" v="546" actId="2062"/>
        <pc:sldMkLst>
          <pc:docMk/>
          <pc:sldMk cId="3772287939" sldId="264"/>
        </pc:sldMkLst>
        <pc:graphicFrameChg chg="mod modGraphic">
          <ac:chgData name="Colin Mayer" userId="c79fb552-3074-49ce-89f7-8fc4a22ece17" providerId="ADAL" clId="{98AE7FCB-B4C4-4AC3-9B7C-F009D8B8C9FB}" dt="2025-02-19T02:16:41.342" v="546" actId="2062"/>
          <ac:graphicFrameMkLst>
            <pc:docMk/>
            <pc:sldMk cId="3772287939" sldId="264"/>
            <ac:graphicFrameMk id="7" creationId="{2FA6F105-62EE-8A91-B0B5-A41D3DD9BC61}"/>
          </ac:graphicFrameMkLst>
        </pc:graphicFrameChg>
      </pc:sldChg>
      <pc:sldChg chg="add del">
        <pc:chgData name="Colin Mayer" userId="c79fb552-3074-49ce-89f7-8fc4a22ece17" providerId="ADAL" clId="{98AE7FCB-B4C4-4AC3-9B7C-F009D8B8C9FB}" dt="2025-02-19T02:20:36.677" v="944"/>
        <pc:sldMkLst>
          <pc:docMk/>
          <pc:sldMk cId="2598750360" sldId="270"/>
        </pc:sldMkLst>
      </pc:sldChg>
      <pc:sldChg chg="del">
        <pc:chgData name="Colin Mayer" userId="c79fb552-3074-49ce-89f7-8fc4a22ece17" providerId="ADAL" clId="{98AE7FCB-B4C4-4AC3-9B7C-F009D8B8C9FB}" dt="2025-02-18T15:40:00.735" v="345" actId="47"/>
        <pc:sldMkLst>
          <pc:docMk/>
          <pc:sldMk cId="739372404" sldId="271"/>
        </pc:sldMkLst>
      </pc:sldChg>
      <pc:sldChg chg="del">
        <pc:chgData name="Colin Mayer" userId="c79fb552-3074-49ce-89f7-8fc4a22ece17" providerId="ADAL" clId="{98AE7FCB-B4C4-4AC3-9B7C-F009D8B8C9FB}" dt="2025-02-19T02:21:19.355" v="946" actId="47"/>
        <pc:sldMkLst>
          <pc:docMk/>
          <pc:sldMk cId="1487303132" sldId="274"/>
        </pc:sldMkLst>
      </pc:sldChg>
      <pc:sldChg chg="del">
        <pc:chgData name="Colin Mayer" userId="c79fb552-3074-49ce-89f7-8fc4a22ece17" providerId="ADAL" clId="{98AE7FCB-B4C4-4AC3-9B7C-F009D8B8C9FB}" dt="2025-02-19T02:21:19.355" v="946" actId="47"/>
        <pc:sldMkLst>
          <pc:docMk/>
          <pc:sldMk cId="3100011509" sldId="275"/>
        </pc:sldMkLst>
      </pc:sldChg>
      <pc:sldChg chg="delSp del mod">
        <pc:chgData name="Colin Mayer" userId="c79fb552-3074-49ce-89f7-8fc4a22ece17" providerId="ADAL" clId="{98AE7FCB-B4C4-4AC3-9B7C-F009D8B8C9FB}" dt="2025-02-18T15:37:52.630" v="152" actId="47"/>
        <pc:sldMkLst>
          <pc:docMk/>
          <pc:sldMk cId="2815229164" sldId="282"/>
        </pc:sldMkLst>
        <pc:picChg chg="del">
          <ac:chgData name="Colin Mayer" userId="c79fb552-3074-49ce-89f7-8fc4a22ece17" providerId="ADAL" clId="{98AE7FCB-B4C4-4AC3-9B7C-F009D8B8C9FB}" dt="2025-02-18T15:37:51.449" v="151" actId="478"/>
          <ac:picMkLst>
            <pc:docMk/>
            <pc:sldMk cId="2815229164" sldId="282"/>
            <ac:picMk id="4" creationId="{EA4CD48A-3821-3A8E-F151-AD78CA2A0494}"/>
          </ac:picMkLst>
        </pc:picChg>
      </pc:sldChg>
      <pc:sldChg chg="del">
        <pc:chgData name="Colin Mayer" userId="c79fb552-3074-49ce-89f7-8fc4a22ece17" providerId="ADAL" clId="{98AE7FCB-B4C4-4AC3-9B7C-F009D8B8C9FB}" dt="2025-02-18T15:37:53.680" v="153" actId="47"/>
        <pc:sldMkLst>
          <pc:docMk/>
          <pc:sldMk cId="2127181660" sldId="283"/>
        </pc:sldMkLst>
      </pc:sldChg>
      <pc:sldChg chg="del">
        <pc:chgData name="Colin Mayer" userId="c79fb552-3074-49ce-89f7-8fc4a22ece17" providerId="ADAL" clId="{98AE7FCB-B4C4-4AC3-9B7C-F009D8B8C9FB}" dt="2025-02-18T15:37:54.528" v="154" actId="47"/>
        <pc:sldMkLst>
          <pc:docMk/>
          <pc:sldMk cId="690703656" sldId="28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AAC74A-664E-43D3-859E-B35855730D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10C658-31F9-4A67-8267-E3463B262A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D794A-17F4-48F7-A14F-39DCAE091952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BBBF1-3A7A-4F4B-8592-578ABE65B7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2F046-B531-4374-9A89-AC21BCA06E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DFAA7-D3C3-4D01-9299-453E25D16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527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4C6A87-CC60-415C-BFEE-13D1CAD6861A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51814-3B91-4036-94D2-3977634EE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25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Make sure you follow the instructions and search the course codes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51814-3B91-4036-94D2-3977634EE21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69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Make sure you click on the arrow to see all course options, especially many of the electives!!!</a:t>
            </a:r>
          </a:p>
          <a:p>
            <a:endParaRPr lang="en-CA"/>
          </a:p>
          <a:p>
            <a:r>
              <a:rPr lang="en-CA"/>
              <a:t>Rank your electives by priority, with most desirable #1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51814-3B91-4036-94D2-3977634EE21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0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Add any special requests or notes for your counsellor, or better yet, speak to them directly. No guarantee that we can accommodate these requests.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51814-3B91-4036-94D2-3977634EE21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36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DA4A1-4774-4739-826A-5AC7F4062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61C9F3-93ED-486E-BD38-973DF56B30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247D8-0D0A-4723-AD37-5BC456AD6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7CA20-4FFC-40E7-B5BB-2ABFB35E6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BD82E-55D0-46F6-AA42-268F7A7F4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84323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E47B7-F1EE-443B-A87B-1C958CB52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837002-720E-49D4-AEDA-5D499C59B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A9267-69B5-46DC-9C9C-793C1C9D2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69A71-936A-428A-BCFC-EFA4A033F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F4440-47A8-461A-8022-8C8F1AC67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71803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97C4A3-A30A-416F-9613-A805ACD9D8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AABEFE-C8D4-48EA-99BD-16CB923CD8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867DF3-9EA7-443A-92CD-398DAB89A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C51C6-E5B7-4F5C-B965-76197ABED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9A2BF-B694-4C11-8EE9-0AD243D20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0273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508BC1-7ABB-42C8-B268-3C6F4FD455DE}"/>
              </a:ext>
            </a:extLst>
          </p:cNvPr>
          <p:cNvSpPr/>
          <p:nvPr userDrawn="1"/>
        </p:nvSpPr>
        <p:spPr>
          <a:xfrm>
            <a:off x="200025" y="-1"/>
            <a:ext cx="119919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00" y="0"/>
            <a:ext cx="6034088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1"/>
            <a:ext cx="37147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5625" y="1512889"/>
            <a:ext cx="4986338" cy="3262311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5625" y="4927600"/>
            <a:ext cx="4986338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01531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4481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4448175"/>
            <a:ext cx="12192000" cy="240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4551363"/>
            <a:ext cx="11520488" cy="1176337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5830888"/>
            <a:ext cx="11520488" cy="5508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94810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6610" y="1779589"/>
            <a:ext cx="5318781" cy="2182811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6610" y="4079083"/>
            <a:ext cx="5318781" cy="97631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55044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A59197-7C21-44E6-8A97-DE0ABD1E6909}"/>
              </a:ext>
            </a:extLst>
          </p:cNvPr>
          <p:cNvSpPr/>
          <p:nvPr userDrawn="1"/>
        </p:nvSpPr>
        <p:spPr>
          <a:xfrm>
            <a:off x="0" y="0"/>
            <a:ext cx="64135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16500" y="472281"/>
            <a:ext cx="7175500" cy="59134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1779589"/>
            <a:ext cx="4416424" cy="2182811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6" y="4079083"/>
            <a:ext cx="4416424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626B81-8882-4179-8C3A-BEA9BBEF2A62}"/>
              </a:ext>
            </a:extLst>
          </p:cNvPr>
          <p:cNvSpPr/>
          <p:nvPr userDrawn="1"/>
        </p:nvSpPr>
        <p:spPr>
          <a:xfrm>
            <a:off x="5021263" y="368300"/>
            <a:ext cx="3159760" cy="1166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364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17DDCC-4521-4225-8F36-D4B39128409A}"/>
              </a:ext>
            </a:extLst>
          </p:cNvPr>
          <p:cNvSpPr/>
          <p:nvPr userDrawn="1"/>
        </p:nvSpPr>
        <p:spPr>
          <a:xfrm>
            <a:off x="8991600" y="3965574"/>
            <a:ext cx="3200400" cy="289242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6570C8-2343-4B74-AF97-DC7CE5D92865}"/>
              </a:ext>
            </a:extLst>
          </p:cNvPr>
          <p:cNvSpPr/>
          <p:nvPr userDrawn="1"/>
        </p:nvSpPr>
        <p:spPr>
          <a:xfrm>
            <a:off x="0" y="0"/>
            <a:ext cx="3200400" cy="28924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371476" y="278606"/>
            <a:ext cx="11520487" cy="315039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B27536-7968-45BB-9FA8-DF1A47A47827}"/>
              </a:ext>
            </a:extLst>
          </p:cNvPr>
          <p:cNvSpPr/>
          <p:nvPr userDrawn="1"/>
        </p:nvSpPr>
        <p:spPr>
          <a:xfrm>
            <a:off x="371476" y="3429000"/>
            <a:ext cx="11520487" cy="277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10507" y="3886201"/>
            <a:ext cx="9242424" cy="1104900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10507" y="5130801"/>
            <a:ext cx="9242424" cy="5334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28379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C071DB-1B6B-4FC3-A099-12F35734D22D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68407-2D97-4F4F-8CB8-4D3668680B64}"/>
              </a:ext>
            </a:extLst>
          </p:cNvPr>
          <p:cNvSpPr/>
          <p:nvPr userDrawn="1"/>
        </p:nvSpPr>
        <p:spPr>
          <a:xfrm>
            <a:off x="371475" y="1460501"/>
            <a:ext cx="5724525" cy="47402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260351"/>
            <a:ext cx="9702800" cy="973137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638299"/>
            <a:ext cx="5346700" cy="43815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4AFEBD-46AA-4A09-AD19-CDD123811A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460501"/>
            <a:ext cx="5795963" cy="474027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771710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60351"/>
            <a:ext cx="5495926" cy="2138362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2603500"/>
            <a:ext cx="5495926" cy="357346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08C777B1-9A90-4B1E-A6AE-9339286077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91224" y="637283"/>
            <a:ext cx="2692800" cy="278254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/>
              <a:t>Add Image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FEA994A-8056-4F3D-9365-B6A362A93EE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98424" y="3430043"/>
            <a:ext cx="2692800" cy="277232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/>
              <a:t>Add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29E334-587D-4420-9285-C2A5F494582B}"/>
              </a:ext>
            </a:extLst>
          </p:cNvPr>
          <p:cNvSpPr/>
          <p:nvPr userDrawn="1"/>
        </p:nvSpPr>
        <p:spPr>
          <a:xfrm>
            <a:off x="9289522" y="3527226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BD4601-EF26-4D7C-8CB6-95488F17575B}"/>
              </a:ext>
            </a:extLst>
          </p:cNvPr>
          <p:cNvSpPr/>
          <p:nvPr userDrawn="1"/>
        </p:nvSpPr>
        <p:spPr>
          <a:xfrm>
            <a:off x="8621786" y="2848323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949C41-2679-4E9D-A28C-F0C979F5702B}"/>
              </a:ext>
            </a:extLst>
          </p:cNvPr>
          <p:cNvSpPr/>
          <p:nvPr userDrawn="1"/>
        </p:nvSpPr>
        <p:spPr>
          <a:xfrm>
            <a:off x="8870898" y="2508125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54B05D-55FD-4118-B899-4095FF50870D}"/>
              </a:ext>
            </a:extLst>
          </p:cNvPr>
          <p:cNvSpPr/>
          <p:nvPr userDrawn="1"/>
        </p:nvSpPr>
        <p:spPr>
          <a:xfrm>
            <a:off x="0" y="933450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40533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1016000"/>
            <a:ext cx="3997324" cy="2501899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3619500"/>
            <a:ext cx="3997325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2201" y="619125"/>
            <a:ext cx="3454400" cy="5581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F6824EBC-CC6E-4D5A-B85A-DAC55ACE85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32801" y="260351"/>
            <a:ext cx="3454400" cy="558164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661888-890D-4E0C-8076-65EDFDB7DE27}"/>
              </a:ext>
            </a:extLst>
          </p:cNvPr>
          <p:cNvSpPr/>
          <p:nvPr userDrawn="1"/>
        </p:nvSpPr>
        <p:spPr>
          <a:xfrm>
            <a:off x="8432801" y="5842000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E48EF9-5BAF-4BD7-A6BE-866C0307B69F}"/>
              </a:ext>
            </a:extLst>
          </p:cNvPr>
          <p:cNvSpPr/>
          <p:nvPr userDrawn="1"/>
        </p:nvSpPr>
        <p:spPr>
          <a:xfrm>
            <a:off x="4902201" y="239509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D4A5F4-99AC-4FB3-8A59-AB8D7B4FC7D7}"/>
              </a:ext>
            </a:extLst>
          </p:cNvPr>
          <p:cNvSpPr/>
          <p:nvPr userDrawn="1"/>
        </p:nvSpPr>
        <p:spPr>
          <a:xfrm>
            <a:off x="0" y="1384300"/>
            <a:ext cx="177800" cy="4457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7FF9D-A17F-4734-AB53-7D91F17F6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FA104-568C-4283-8B93-67FEA19C1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579FC-5747-45C9-96EF-4FABDAA27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CEC2D-482E-4C76-86C2-0352C2DB8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0A4F3-E5C6-4F87-AD6D-DD87EC13F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491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76250"/>
            <a:ext cx="5165724" cy="2557463"/>
          </a:xfrm>
        </p:spPr>
        <p:txBody>
          <a:bodyPr anchor="ctr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76250"/>
            <a:ext cx="5795963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3233941"/>
            <a:ext cx="11520486" cy="2966833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476250"/>
            <a:ext cx="165100" cy="25574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96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783831"/>
            <a:ext cx="3111954" cy="3290338"/>
          </a:xfrm>
        </p:spPr>
        <p:txBody>
          <a:bodyPr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370" y="1783832"/>
            <a:ext cx="4402592" cy="3290338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114" y="0"/>
            <a:ext cx="3628571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6C293-C1E0-4EA5-BDE5-D226D72FC08B}"/>
              </a:ext>
            </a:extLst>
          </p:cNvPr>
          <p:cNvSpPr/>
          <p:nvPr userDrawn="1"/>
        </p:nvSpPr>
        <p:spPr>
          <a:xfrm>
            <a:off x="371475" y="5297714"/>
            <a:ext cx="3111954" cy="1560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770C08-8FFF-4293-8E7D-DBFEE4E3E443}"/>
              </a:ext>
            </a:extLst>
          </p:cNvPr>
          <p:cNvSpPr/>
          <p:nvPr userDrawn="1"/>
        </p:nvSpPr>
        <p:spPr>
          <a:xfrm>
            <a:off x="7489370" y="0"/>
            <a:ext cx="4402593" cy="1560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6206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0"/>
            <a:ext cx="6096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391EAACA-1322-4E60-917E-C7408F539D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600982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3957831"/>
            <a:ext cx="962025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3296215-27AE-462B-9127-E1C932633896}"/>
              </a:ext>
            </a:extLst>
          </p:cNvPr>
          <p:cNvSpPr/>
          <p:nvPr userDrawn="1"/>
        </p:nvSpPr>
        <p:spPr>
          <a:xfrm>
            <a:off x="1093471" y="3843394"/>
            <a:ext cx="1722120" cy="1729060"/>
          </a:xfrm>
          <a:custGeom>
            <a:avLst/>
            <a:gdLst>
              <a:gd name="connsiteX0" fmla="*/ 0 w 2730500"/>
              <a:gd name="connsiteY0" fmla="*/ 0 h 2730500"/>
              <a:gd name="connsiteX1" fmla="*/ 2730500 w 2730500"/>
              <a:gd name="connsiteY1" fmla="*/ 0 h 2730500"/>
              <a:gd name="connsiteX2" fmla="*/ 2730500 w 2730500"/>
              <a:gd name="connsiteY2" fmla="*/ 672834 h 2730500"/>
              <a:gd name="connsiteX3" fmla="*/ 2606675 w 2730500"/>
              <a:gd name="connsiteY3" fmla="*/ 672834 h 2730500"/>
              <a:gd name="connsiteX4" fmla="*/ 2606675 w 2730500"/>
              <a:gd name="connsiteY4" fmla="*/ 116870 h 2730500"/>
              <a:gd name="connsiteX5" fmla="*/ 123826 w 2730500"/>
              <a:gd name="connsiteY5" fmla="*/ 116870 h 2730500"/>
              <a:gd name="connsiteX6" fmla="*/ 123826 w 2730500"/>
              <a:gd name="connsiteY6" fmla="*/ 2613630 h 2730500"/>
              <a:gd name="connsiteX7" fmla="*/ 2606675 w 2730500"/>
              <a:gd name="connsiteY7" fmla="*/ 2613630 h 2730500"/>
              <a:gd name="connsiteX8" fmla="*/ 2606675 w 2730500"/>
              <a:gd name="connsiteY8" fmla="*/ 2066205 h 2730500"/>
              <a:gd name="connsiteX9" fmla="*/ 2730500 w 2730500"/>
              <a:gd name="connsiteY9" fmla="*/ 2066205 h 2730500"/>
              <a:gd name="connsiteX10" fmla="*/ 2730500 w 2730500"/>
              <a:gd name="connsiteY10" fmla="*/ 2730500 h 2730500"/>
              <a:gd name="connsiteX11" fmla="*/ 0 w 2730500"/>
              <a:gd name="connsiteY11" fmla="*/ 2730500 h 27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30500" h="2730500">
                <a:moveTo>
                  <a:pt x="0" y="0"/>
                </a:moveTo>
                <a:lnTo>
                  <a:pt x="2730500" y="0"/>
                </a:lnTo>
                <a:lnTo>
                  <a:pt x="2730500" y="672834"/>
                </a:lnTo>
                <a:lnTo>
                  <a:pt x="2606675" y="672834"/>
                </a:lnTo>
                <a:lnTo>
                  <a:pt x="2606675" y="116870"/>
                </a:lnTo>
                <a:lnTo>
                  <a:pt x="123826" y="116870"/>
                </a:lnTo>
                <a:lnTo>
                  <a:pt x="123826" y="2613630"/>
                </a:lnTo>
                <a:lnTo>
                  <a:pt x="2606675" y="2613630"/>
                </a:lnTo>
                <a:lnTo>
                  <a:pt x="2606675" y="2066205"/>
                </a:lnTo>
                <a:lnTo>
                  <a:pt x="2730500" y="2066205"/>
                </a:lnTo>
                <a:lnTo>
                  <a:pt x="2730500" y="2730500"/>
                </a:lnTo>
                <a:lnTo>
                  <a:pt x="0" y="2730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7479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2DB7CFEB-6952-4BC3-B9E0-0C382490F9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675" y="260350"/>
            <a:ext cx="6499502" cy="5940425"/>
          </a:xfrm>
          <a:custGeom>
            <a:avLst/>
            <a:gdLst>
              <a:gd name="connsiteX0" fmla="*/ 4432576 w 6499502"/>
              <a:gd name="connsiteY0" fmla="*/ 4057650 h 5940425"/>
              <a:gd name="connsiteX1" fmla="*/ 6499502 w 6499502"/>
              <a:gd name="connsiteY1" fmla="*/ 4057650 h 5940425"/>
              <a:gd name="connsiteX2" fmla="*/ 6499502 w 6499502"/>
              <a:gd name="connsiteY2" fmla="*/ 5940425 h 5940425"/>
              <a:gd name="connsiteX3" fmla="*/ 4432576 w 6499502"/>
              <a:gd name="connsiteY3" fmla="*/ 5940425 h 5940425"/>
              <a:gd name="connsiteX4" fmla="*/ 2216288 w 6499502"/>
              <a:gd name="connsiteY4" fmla="*/ 4057650 h 5940425"/>
              <a:gd name="connsiteX5" fmla="*/ 4283214 w 6499502"/>
              <a:gd name="connsiteY5" fmla="*/ 4057650 h 5940425"/>
              <a:gd name="connsiteX6" fmla="*/ 4283214 w 6499502"/>
              <a:gd name="connsiteY6" fmla="*/ 5940425 h 5940425"/>
              <a:gd name="connsiteX7" fmla="*/ 2216288 w 6499502"/>
              <a:gd name="connsiteY7" fmla="*/ 5940425 h 5940425"/>
              <a:gd name="connsiteX8" fmla="*/ 0 w 6499502"/>
              <a:gd name="connsiteY8" fmla="*/ 4057650 h 5940425"/>
              <a:gd name="connsiteX9" fmla="*/ 2066926 w 6499502"/>
              <a:gd name="connsiteY9" fmla="*/ 4057650 h 5940425"/>
              <a:gd name="connsiteX10" fmla="*/ 2066926 w 6499502"/>
              <a:gd name="connsiteY10" fmla="*/ 5940425 h 5940425"/>
              <a:gd name="connsiteX11" fmla="*/ 0 w 6499502"/>
              <a:gd name="connsiteY11" fmla="*/ 5940425 h 5940425"/>
              <a:gd name="connsiteX12" fmla="*/ 4432576 w 6499502"/>
              <a:gd name="connsiteY12" fmla="*/ 2028825 h 5940425"/>
              <a:gd name="connsiteX13" fmla="*/ 6499502 w 6499502"/>
              <a:gd name="connsiteY13" fmla="*/ 2028825 h 5940425"/>
              <a:gd name="connsiteX14" fmla="*/ 6499502 w 6499502"/>
              <a:gd name="connsiteY14" fmla="*/ 3911600 h 5940425"/>
              <a:gd name="connsiteX15" fmla="*/ 4432576 w 6499502"/>
              <a:gd name="connsiteY15" fmla="*/ 3911600 h 5940425"/>
              <a:gd name="connsiteX16" fmla="*/ 2216288 w 6499502"/>
              <a:gd name="connsiteY16" fmla="*/ 2028825 h 5940425"/>
              <a:gd name="connsiteX17" fmla="*/ 4283214 w 6499502"/>
              <a:gd name="connsiteY17" fmla="*/ 2028825 h 5940425"/>
              <a:gd name="connsiteX18" fmla="*/ 4283214 w 6499502"/>
              <a:gd name="connsiteY18" fmla="*/ 3911600 h 5940425"/>
              <a:gd name="connsiteX19" fmla="*/ 2216288 w 6499502"/>
              <a:gd name="connsiteY19" fmla="*/ 3911600 h 5940425"/>
              <a:gd name="connsiteX20" fmla="*/ 0 w 6499502"/>
              <a:gd name="connsiteY20" fmla="*/ 2028825 h 5940425"/>
              <a:gd name="connsiteX21" fmla="*/ 2066926 w 6499502"/>
              <a:gd name="connsiteY21" fmla="*/ 2028825 h 5940425"/>
              <a:gd name="connsiteX22" fmla="*/ 2066926 w 6499502"/>
              <a:gd name="connsiteY22" fmla="*/ 3911600 h 5940425"/>
              <a:gd name="connsiteX23" fmla="*/ 0 w 6499502"/>
              <a:gd name="connsiteY23" fmla="*/ 3911600 h 5940425"/>
              <a:gd name="connsiteX24" fmla="*/ 4432576 w 6499502"/>
              <a:gd name="connsiteY24" fmla="*/ 0 h 5940425"/>
              <a:gd name="connsiteX25" fmla="*/ 6499502 w 6499502"/>
              <a:gd name="connsiteY25" fmla="*/ 0 h 5940425"/>
              <a:gd name="connsiteX26" fmla="*/ 6499502 w 6499502"/>
              <a:gd name="connsiteY26" fmla="*/ 1882775 h 5940425"/>
              <a:gd name="connsiteX27" fmla="*/ 4432576 w 6499502"/>
              <a:gd name="connsiteY27" fmla="*/ 1882775 h 5940425"/>
              <a:gd name="connsiteX28" fmla="*/ 2216288 w 6499502"/>
              <a:gd name="connsiteY28" fmla="*/ 0 h 5940425"/>
              <a:gd name="connsiteX29" fmla="*/ 4283214 w 6499502"/>
              <a:gd name="connsiteY29" fmla="*/ 0 h 5940425"/>
              <a:gd name="connsiteX30" fmla="*/ 4283214 w 6499502"/>
              <a:gd name="connsiteY30" fmla="*/ 1882775 h 5940425"/>
              <a:gd name="connsiteX31" fmla="*/ 2216288 w 6499502"/>
              <a:gd name="connsiteY31" fmla="*/ 1882775 h 5940425"/>
              <a:gd name="connsiteX32" fmla="*/ 0 w 6499502"/>
              <a:gd name="connsiteY32" fmla="*/ 0 h 5940425"/>
              <a:gd name="connsiteX33" fmla="*/ 2066926 w 6499502"/>
              <a:gd name="connsiteY33" fmla="*/ 0 h 5940425"/>
              <a:gd name="connsiteX34" fmla="*/ 2066926 w 6499502"/>
              <a:gd name="connsiteY34" fmla="*/ 1882775 h 5940425"/>
              <a:gd name="connsiteX35" fmla="*/ 0 w 6499502"/>
              <a:gd name="connsiteY35" fmla="*/ 1882775 h 594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99502" h="5940425">
                <a:moveTo>
                  <a:pt x="4432576" y="4057650"/>
                </a:moveTo>
                <a:lnTo>
                  <a:pt x="6499502" y="4057650"/>
                </a:lnTo>
                <a:lnTo>
                  <a:pt x="6499502" y="5940425"/>
                </a:lnTo>
                <a:lnTo>
                  <a:pt x="4432576" y="5940425"/>
                </a:lnTo>
                <a:close/>
                <a:moveTo>
                  <a:pt x="2216288" y="4057650"/>
                </a:moveTo>
                <a:lnTo>
                  <a:pt x="4283214" y="4057650"/>
                </a:lnTo>
                <a:lnTo>
                  <a:pt x="4283214" y="5940425"/>
                </a:lnTo>
                <a:lnTo>
                  <a:pt x="2216288" y="5940425"/>
                </a:lnTo>
                <a:close/>
                <a:moveTo>
                  <a:pt x="0" y="4057650"/>
                </a:moveTo>
                <a:lnTo>
                  <a:pt x="2066926" y="4057650"/>
                </a:lnTo>
                <a:lnTo>
                  <a:pt x="2066926" y="5940425"/>
                </a:lnTo>
                <a:lnTo>
                  <a:pt x="0" y="5940425"/>
                </a:lnTo>
                <a:close/>
                <a:moveTo>
                  <a:pt x="4432576" y="2028825"/>
                </a:moveTo>
                <a:lnTo>
                  <a:pt x="6499502" y="2028825"/>
                </a:lnTo>
                <a:lnTo>
                  <a:pt x="6499502" y="3911600"/>
                </a:lnTo>
                <a:lnTo>
                  <a:pt x="4432576" y="3911600"/>
                </a:lnTo>
                <a:close/>
                <a:moveTo>
                  <a:pt x="2216288" y="2028825"/>
                </a:moveTo>
                <a:lnTo>
                  <a:pt x="4283214" y="2028825"/>
                </a:lnTo>
                <a:lnTo>
                  <a:pt x="4283214" y="3911600"/>
                </a:lnTo>
                <a:lnTo>
                  <a:pt x="2216288" y="3911600"/>
                </a:lnTo>
                <a:close/>
                <a:moveTo>
                  <a:pt x="0" y="2028825"/>
                </a:moveTo>
                <a:lnTo>
                  <a:pt x="2066926" y="2028825"/>
                </a:lnTo>
                <a:lnTo>
                  <a:pt x="2066926" y="3911600"/>
                </a:lnTo>
                <a:lnTo>
                  <a:pt x="0" y="3911600"/>
                </a:lnTo>
                <a:close/>
                <a:moveTo>
                  <a:pt x="4432576" y="0"/>
                </a:moveTo>
                <a:lnTo>
                  <a:pt x="6499502" y="0"/>
                </a:lnTo>
                <a:lnTo>
                  <a:pt x="6499502" y="1882775"/>
                </a:lnTo>
                <a:lnTo>
                  <a:pt x="4432576" y="1882775"/>
                </a:lnTo>
                <a:close/>
                <a:moveTo>
                  <a:pt x="2216288" y="0"/>
                </a:moveTo>
                <a:lnTo>
                  <a:pt x="4283214" y="0"/>
                </a:lnTo>
                <a:lnTo>
                  <a:pt x="4283214" y="1882775"/>
                </a:lnTo>
                <a:lnTo>
                  <a:pt x="2216288" y="1882775"/>
                </a:lnTo>
                <a:close/>
                <a:moveTo>
                  <a:pt x="0" y="0"/>
                </a:moveTo>
                <a:lnTo>
                  <a:pt x="2066926" y="0"/>
                </a:lnTo>
                <a:lnTo>
                  <a:pt x="2066926" y="1882775"/>
                </a:lnTo>
                <a:lnTo>
                  <a:pt x="0" y="18827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596928"/>
            <a:ext cx="4810125" cy="3267268"/>
          </a:xfrm>
        </p:spPr>
        <p:txBody>
          <a:bodyPr anchor="ctr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3933498" y="4952673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B43515-5C7A-4125-B76D-8A24D2BBE5EC}"/>
              </a:ext>
            </a:extLst>
          </p:cNvPr>
          <p:cNvSpPr/>
          <p:nvPr userDrawn="1"/>
        </p:nvSpPr>
        <p:spPr>
          <a:xfrm>
            <a:off x="371475" y="1011911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9A713B-4176-4C86-9E87-4ADBD6F444FB}"/>
              </a:ext>
            </a:extLst>
          </p:cNvPr>
          <p:cNvSpPr/>
          <p:nvPr userDrawn="1"/>
        </p:nvSpPr>
        <p:spPr>
          <a:xfrm>
            <a:off x="620587" y="671713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622333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917949"/>
            <a:ext cx="6915150" cy="2268337"/>
          </a:xfrm>
        </p:spPr>
        <p:txBody>
          <a:bodyPr anchor="ctr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5222179" y="2327274"/>
            <a:ext cx="2176462" cy="15112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A0623C-0B34-4074-8AA0-6428A5AF07A3}"/>
              </a:ext>
            </a:extLst>
          </p:cNvPr>
          <p:cNvSpPr/>
          <p:nvPr userDrawn="1"/>
        </p:nvSpPr>
        <p:spPr>
          <a:xfrm>
            <a:off x="7468839" y="3917949"/>
            <a:ext cx="2176462" cy="2282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B5D335A5-A601-4D8A-AEF5-F34792FF56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1474" y="260351"/>
            <a:ext cx="11520489" cy="5940424"/>
          </a:xfrm>
          <a:custGeom>
            <a:avLst/>
            <a:gdLst>
              <a:gd name="connsiteX0" fmla="*/ 9344026 w 11520489"/>
              <a:gd name="connsiteY0" fmla="*/ 3657598 h 5940424"/>
              <a:gd name="connsiteX1" fmla="*/ 11520489 w 11520489"/>
              <a:gd name="connsiteY1" fmla="*/ 3657598 h 5940424"/>
              <a:gd name="connsiteX2" fmla="*/ 11520489 w 11520489"/>
              <a:gd name="connsiteY2" fmla="*/ 5940424 h 5940424"/>
              <a:gd name="connsiteX3" fmla="*/ 9344026 w 11520489"/>
              <a:gd name="connsiteY3" fmla="*/ 5940424 h 5940424"/>
              <a:gd name="connsiteX4" fmla="*/ 9344026 w 11520489"/>
              <a:gd name="connsiteY4" fmla="*/ 2066924 h 5940424"/>
              <a:gd name="connsiteX5" fmla="*/ 11520489 w 11520489"/>
              <a:gd name="connsiteY5" fmla="*/ 2066924 h 5940424"/>
              <a:gd name="connsiteX6" fmla="*/ 11520489 w 11520489"/>
              <a:gd name="connsiteY6" fmla="*/ 3578224 h 5940424"/>
              <a:gd name="connsiteX7" fmla="*/ 9344026 w 11520489"/>
              <a:gd name="connsiteY7" fmla="*/ 3578224 h 5940424"/>
              <a:gd name="connsiteX8" fmla="*/ 7097365 w 11520489"/>
              <a:gd name="connsiteY8" fmla="*/ 2066924 h 5940424"/>
              <a:gd name="connsiteX9" fmla="*/ 9273828 w 11520489"/>
              <a:gd name="connsiteY9" fmla="*/ 2066924 h 5940424"/>
              <a:gd name="connsiteX10" fmla="*/ 9273828 w 11520489"/>
              <a:gd name="connsiteY10" fmla="*/ 3578224 h 5940424"/>
              <a:gd name="connsiteX11" fmla="*/ 7097365 w 11520489"/>
              <a:gd name="connsiteY11" fmla="*/ 3578224 h 5940424"/>
              <a:gd name="connsiteX12" fmla="*/ 2604044 w 11520489"/>
              <a:gd name="connsiteY12" fmla="*/ 2066923 h 5940424"/>
              <a:gd name="connsiteX13" fmla="*/ 4780506 w 11520489"/>
              <a:gd name="connsiteY13" fmla="*/ 2066923 h 5940424"/>
              <a:gd name="connsiteX14" fmla="*/ 4780506 w 11520489"/>
              <a:gd name="connsiteY14" fmla="*/ 3578222 h 5940424"/>
              <a:gd name="connsiteX15" fmla="*/ 2604044 w 11520489"/>
              <a:gd name="connsiteY15" fmla="*/ 3578222 h 5940424"/>
              <a:gd name="connsiteX16" fmla="*/ 0 w 11520489"/>
              <a:gd name="connsiteY16" fmla="*/ 2066923 h 5940424"/>
              <a:gd name="connsiteX17" fmla="*/ 2533843 w 11520489"/>
              <a:gd name="connsiteY17" fmla="*/ 2066923 h 5940424"/>
              <a:gd name="connsiteX18" fmla="*/ 2533843 w 11520489"/>
              <a:gd name="connsiteY18" fmla="*/ 3578222 h 5940424"/>
              <a:gd name="connsiteX19" fmla="*/ 0 w 11520489"/>
              <a:gd name="connsiteY19" fmla="*/ 3578222 h 5940424"/>
              <a:gd name="connsiteX20" fmla="*/ 2604046 w 11520489"/>
              <a:gd name="connsiteY20" fmla="*/ 0 h 5940424"/>
              <a:gd name="connsiteX21" fmla="*/ 4780509 w 11520489"/>
              <a:gd name="connsiteY21" fmla="*/ 0 h 5940424"/>
              <a:gd name="connsiteX22" fmla="*/ 4780509 w 11520489"/>
              <a:gd name="connsiteY22" fmla="*/ 1987550 h 5940424"/>
              <a:gd name="connsiteX23" fmla="*/ 2604046 w 11520489"/>
              <a:gd name="connsiteY23" fmla="*/ 1987550 h 5940424"/>
              <a:gd name="connsiteX24" fmla="*/ 2 w 11520489"/>
              <a:gd name="connsiteY24" fmla="*/ 0 h 5940424"/>
              <a:gd name="connsiteX25" fmla="*/ 2533845 w 11520489"/>
              <a:gd name="connsiteY25" fmla="*/ 0 h 5940424"/>
              <a:gd name="connsiteX26" fmla="*/ 2533845 w 11520489"/>
              <a:gd name="connsiteY26" fmla="*/ 1987550 h 5940424"/>
              <a:gd name="connsiteX27" fmla="*/ 2 w 11520489"/>
              <a:gd name="connsiteY27" fmla="*/ 1987550 h 5940424"/>
              <a:gd name="connsiteX28" fmla="*/ 7097365 w 11520489"/>
              <a:gd name="connsiteY28" fmla="*/ 0 h 5940424"/>
              <a:gd name="connsiteX29" fmla="*/ 9273828 w 11520489"/>
              <a:gd name="connsiteY29" fmla="*/ 0 h 5940424"/>
              <a:gd name="connsiteX30" fmla="*/ 9273828 w 11520489"/>
              <a:gd name="connsiteY30" fmla="*/ 1987550 h 5940424"/>
              <a:gd name="connsiteX31" fmla="*/ 7097365 w 11520489"/>
              <a:gd name="connsiteY31" fmla="*/ 1987550 h 5940424"/>
              <a:gd name="connsiteX32" fmla="*/ 4850705 w 11520489"/>
              <a:gd name="connsiteY32" fmla="*/ 0 h 5940424"/>
              <a:gd name="connsiteX33" fmla="*/ 7027168 w 11520489"/>
              <a:gd name="connsiteY33" fmla="*/ 0 h 5940424"/>
              <a:gd name="connsiteX34" fmla="*/ 7027168 w 11520489"/>
              <a:gd name="connsiteY34" fmla="*/ 1987550 h 5940424"/>
              <a:gd name="connsiteX35" fmla="*/ 4850705 w 11520489"/>
              <a:gd name="connsiteY35" fmla="*/ 1987550 h 5940424"/>
              <a:gd name="connsiteX36" fmla="*/ 9344025 w 11520489"/>
              <a:gd name="connsiteY36" fmla="*/ 0 h 5940424"/>
              <a:gd name="connsiteX37" fmla="*/ 11520488 w 11520489"/>
              <a:gd name="connsiteY37" fmla="*/ 0 h 5940424"/>
              <a:gd name="connsiteX38" fmla="*/ 11520488 w 11520489"/>
              <a:gd name="connsiteY38" fmla="*/ 1987550 h 5940424"/>
              <a:gd name="connsiteX39" fmla="*/ 9344025 w 11520489"/>
              <a:gd name="connsiteY39" fmla="*/ 1987550 h 5940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520489" h="5940424">
                <a:moveTo>
                  <a:pt x="9344026" y="3657598"/>
                </a:moveTo>
                <a:lnTo>
                  <a:pt x="11520489" y="3657598"/>
                </a:lnTo>
                <a:lnTo>
                  <a:pt x="11520489" y="5940424"/>
                </a:lnTo>
                <a:lnTo>
                  <a:pt x="9344026" y="5940424"/>
                </a:lnTo>
                <a:close/>
                <a:moveTo>
                  <a:pt x="9344026" y="2066924"/>
                </a:moveTo>
                <a:lnTo>
                  <a:pt x="11520489" y="2066924"/>
                </a:lnTo>
                <a:lnTo>
                  <a:pt x="11520489" y="3578224"/>
                </a:lnTo>
                <a:lnTo>
                  <a:pt x="9344026" y="3578224"/>
                </a:lnTo>
                <a:close/>
                <a:moveTo>
                  <a:pt x="7097365" y="2066924"/>
                </a:moveTo>
                <a:lnTo>
                  <a:pt x="9273828" y="2066924"/>
                </a:lnTo>
                <a:lnTo>
                  <a:pt x="9273828" y="3578224"/>
                </a:lnTo>
                <a:lnTo>
                  <a:pt x="7097365" y="3578224"/>
                </a:lnTo>
                <a:close/>
                <a:moveTo>
                  <a:pt x="2604044" y="2066923"/>
                </a:moveTo>
                <a:lnTo>
                  <a:pt x="4780506" y="2066923"/>
                </a:lnTo>
                <a:lnTo>
                  <a:pt x="4780506" y="3578222"/>
                </a:lnTo>
                <a:lnTo>
                  <a:pt x="2604044" y="3578222"/>
                </a:lnTo>
                <a:close/>
                <a:moveTo>
                  <a:pt x="0" y="2066923"/>
                </a:moveTo>
                <a:lnTo>
                  <a:pt x="2533843" y="2066923"/>
                </a:lnTo>
                <a:lnTo>
                  <a:pt x="2533843" y="3578222"/>
                </a:lnTo>
                <a:lnTo>
                  <a:pt x="0" y="3578222"/>
                </a:lnTo>
                <a:close/>
                <a:moveTo>
                  <a:pt x="2604046" y="0"/>
                </a:moveTo>
                <a:lnTo>
                  <a:pt x="4780509" y="0"/>
                </a:lnTo>
                <a:lnTo>
                  <a:pt x="4780509" y="1987550"/>
                </a:lnTo>
                <a:lnTo>
                  <a:pt x="2604046" y="1987550"/>
                </a:lnTo>
                <a:close/>
                <a:moveTo>
                  <a:pt x="2" y="0"/>
                </a:moveTo>
                <a:lnTo>
                  <a:pt x="2533845" y="0"/>
                </a:lnTo>
                <a:lnTo>
                  <a:pt x="2533845" y="1987550"/>
                </a:lnTo>
                <a:lnTo>
                  <a:pt x="2" y="1987550"/>
                </a:lnTo>
                <a:close/>
                <a:moveTo>
                  <a:pt x="7097365" y="0"/>
                </a:moveTo>
                <a:lnTo>
                  <a:pt x="9273828" y="0"/>
                </a:lnTo>
                <a:lnTo>
                  <a:pt x="9273828" y="1987550"/>
                </a:lnTo>
                <a:lnTo>
                  <a:pt x="7097365" y="1987550"/>
                </a:lnTo>
                <a:close/>
                <a:moveTo>
                  <a:pt x="4850705" y="0"/>
                </a:moveTo>
                <a:lnTo>
                  <a:pt x="7027168" y="0"/>
                </a:lnTo>
                <a:lnTo>
                  <a:pt x="7027168" y="1987550"/>
                </a:lnTo>
                <a:lnTo>
                  <a:pt x="4850705" y="1987550"/>
                </a:lnTo>
                <a:close/>
                <a:moveTo>
                  <a:pt x="9344025" y="0"/>
                </a:moveTo>
                <a:lnTo>
                  <a:pt x="11520488" y="0"/>
                </a:lnTo>
                <a:lnTo>
                  <a:pt x="11520488" y="1987550"/>
                </a:lnTo>
                <a:lnTo>
                  <a:pt x="9344025" y="19875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33402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6200775" y="1233487"/>
            <a:ext cx="5619751" cy="27336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1357414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757863" cy="24156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9795E85-7B91-41BB-9DF4-A4893AA48F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0775" y="3967163"/>
            <a:ext cx="5619750" cy="24145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5757863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48474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10182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8" cy="238136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11520488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3808206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08236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5E3050-1157-4448-A84E-5AC72FC84A7F}"/>
              </a:ext>
            </a:extLst>
          </p:cNvPr>
          <p:cNvCxnSpPr/>
          <p:nvPr userDrawn="1"/>
        </p:nvCxnSpPr>
        <p:spPr>
          <a:xfrm>
            <a:off x="6131719" y="3774712"/>
            <a:ext cx="0" cy="24718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3863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5DEB4D-1697-4E72-B2BF-F5EA1EF3B009}"/>
              </a:ext>
            </a:extLst>
          </p:cNvPr>
          <p:cNvSpPr/>
          <p:nvPr userDrawn="1"/>
        </p:nvSpPr>
        <p:spPr>
          <a:xfrm>
            <a:off x="7162799" y="3052634"/>
            <a:ext cx="1368533" cy="11301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334424"/>
            <a:ext cx="4448175" cy="152082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9563" y="3118775"/>
            <a:ext cx="2927311" cy="308199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3118776"/>
            <a:ext cx="2926800" cy="308192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4421AF3-217F-49BD-BF47-1140F3F445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08415" y="-4277"/>
            <a:ext cx="7283585" cy="6204974"/>
          </a:xfrm>
          <a:custGeom>
            <a:avLst/>
            <a:gdLst>
              <a:gd name="connsiteX0" fmla="*/ 4914900 w 7283585"/>
              <a:gd name="connsiteY0" fmla="*/ 4064000 h 6204974"/>
              <a:gd name="connsiteX1" fmla="*/ 7283585 w 7283585"/>
              <a:gd name="connsiteY1" fmla="*/ 4064000 h 6204974"/>
              <a:gd name="connsiteX2" fmla="*/ 7283585 w 7283585"/>
              <a:gd name="connsiteY2" fmla="*/ 6204974 h 6204974"/>
              <a:gd name="connsiteX3" fmla="*/ 4914900 w 7283585"/>
              <a:gd name="connsiteY3" fmla="*/ 6204974 h 6204974"/>
              <a:gd name="connsiteX4" fmla="*/ 4914900 w 7283585"/>
              <a:gd name="connsiteY4" fmla="*/ 2032000 h 6204974"/>
              <a:gd name="connsiteX5" fmla="*/ 7283585 w 7283585"/>
              <a:gd name="connsiteY5" fmla="*/ 2032000 h 6204974"/>
              <a:gd name="connsiteX6" fmla="*/ 7283585 w 7283585"/>
              <a:gd name="connsiteY6" fmla="*/ 3946525 h 6204974"/>
              <a:gd name="connsiteX7" fmla="*/ 4914900 w 7283585"/>
              <a:gd name="connsiteY7" fmla="*/ 3946525 h 6204974"/>
              <a:gd name="connsiteX8" fmla="*/ 2457450 w 7283585"/>
              <a:gd name="connsiteY8" fmla="*/ 2032000 h 6204974"/>
              <a:gd name="connsiteX9" fmla="*/ 4826135 w 7283585"/>
              <a:gd name="connsiteY9" fmla="*/ 2032000 h 6204974"/>
              <a:gd name="connsiteX10" fmla="*/ 4826135 w 7283585"/>
              <a:gd name="connsiteY10" fmla="*/ 3946525 h 6204974"/>
              <a:gd name="connsiteX11" fmla="*/ 2457450 w 7283585"/>
              <a:gd name="connsiteY11" fmla="*/ 3946525 h 6204974"/>
              <a:gd name="connsiteX12" fmla="*/ 0 w 7283585"/>
              <a:gd name="connsiteY12" fmla="*/ 8552 h 6204974"/>
              <a:gd name="connsiteX13" fmla="*/ 2368685 w 7283585"/>
              <a:gd name="connsiteY13" fmla="*/ 8552 h 6204974"/>
              <a:gd name="connsiteX14" fmla="*/ 2368685 w 7283585"/>
              <a:gd name="connsiteY14" fmla="*/ 1923077 h 6204974"/>
              <a:gd name="connsiteX15" fmla="*/ 0 w 7283585"/>
              <a:gd name="connsiteY15" fmla="*/ 1923077 h 6204974"/>
              <a:gd name="connsiteX16" fmla="*/ 2457450 w 7283585"/>
              <a:gd name="connsiteY16" fmla="*/ 4276 h 6204974"/>
              <a:gd name="connsiteX17" fmla="*/ 4826135 w 7283585"/>
              <a:gd name="connsiteY17" fmla="*/ 4276 h 6204974"/>
              <a:gd name="connsiteX18" fmla="*/ 4826135 w 7283585"/>
              <a:gd name="connsiteY18" fmla="*/ 1918801 h 6204974"/>
              <a:gd name="connsiteX19" fmla="*/ 2457450 w 7283585"/>
              <a:gd name="connsiteY19" fmla="*/ 1918801 h 6204974"/>
              <a:gd name="connsiteX20" fmla="*/ 4914900 w 7283585"/>
              <a:gd name="connsiteY20" fmla="*/ 0 h 6204974"/>
              <a:gd name="connsiteX21" fmla="*/ 7283585 w 7283585"/>
              <a:gd name="connsiteY21" fmla="*/ 0 h 6204974"/>
              <a:gd name="connsiteX22" fmla="*/ 7283585 w 7283585"/>
              <a:gd name="connsiteY22" fmla="*/ 1914525 h 6204974"/>
              <a:gd name="connsiteX23" fmla="*/ 4914900 w 7283585"/>
              <a:gd name="connsiteY23" fmla="*/ 1914525 h 620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83585" h="6204974">
                <a:moveTo>
                  <a:pt x="4914900" y="4064000"/>
                </a:moveTo>
                <a:lnTo>
                  <a:pt x="7283585" y="4064000"/>
                </a:lnTo>
                <a:lnTo>
                  <a:pt x="7283585" y="6204974"/>
                </a:lnTo>
                <a:lnTo>
                  <a:pt x="4914900" y="6204974"/>
                </a:lnTo>
                <a:close/>
                <a:moveTo>
                  <a:pt x="4914900" y="2032000"/>
                </a:moveTo>
                <a:lnTo>
                  <a:pt x="7283585" y="2032000"/>
                </a:lnTo>
                <a:lnTo>
                  <a:pt x="7283585" y="3946525"/>
                </a:lnTo>
                <a:lnTo>
                  <a:pt x="4914900" y="3946525"/>
                </a:lnTo>
                <a:close/>
                <a:moveTo>
                  <a:pt x="2457450" y="2032000"/>
                </a:moveTo>
                <a:lnTo>
                  <a:pt x="4826135" y="2032000"/>
                </a:lnTo>
                <a:lnTo>
                  <a:pt x="4826135" y="3946525"/>
                </a:lnTo>
                <a:lnTo>
                  <a:pt x="2457450" y="3946525"/>
                </a:lnTo>
                <a:close/>
                <a:moveTo>
                  <a:pt x="0" y="8552"/>
                </a:moveTo>
                <a:lnTo>
                  <a:pt x="2368685" y="8552"/>
                </a:lnTo>
                <a:lnTo>
                  <a:pt x="2368685" y="1923077"/>
                </a:lnTo>
                <a:lnTo>
                  <a:pt x="0" y="1923077"/>
                </a:lnTo>
                <a:close/>
                <a:moveTo>
                  <a:pt x="2457450" y="4276"/>
                </a:moveTo>
                <a:lnTo>
                  <a:pt x="4826135" y="4276"/>
                </a:lnTo>
                <a:lnTo>
                  <a:pt x="4826135" y="1918801"/>
                </a:lnTo>
                <a:lnTo>
                  <a:pt x="2457450" y="1918801"/>
                </a:lnTo>
                <a:close/>
                <a:moveTo>
                  <a:pt x="4914900" y="0"/>
                </a:moveTo>
                <a:lnTo>
                  <a:pt x="7283585" y="0"/>
                </a:lnTo>
                <a:lnTo>
                  <a:pt x="7283585" y="1914525"/>
                </a:lnTo>
                <a:lnTo>
                  <a:pt x="4914900" y="19145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5378D9-445B-4812-AE73-9B2CF92DCDF1}"/>
              </a:ext>
            </a:extLst>
          </p:cNvPr>
          <p:cNvSpPr/>
          <p:nvPr userDrawn="1"/>
        </p:nvSpPr>
        <p:spPr>
          <a:xfrm>
            <a:off x="6210299" y="2027725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69B8CC-B741-4501-A871-F6CC58941F5C}"/>
              </a:ext>
            </a:extLst>
          </p:cNvPr>
          <p:cNvSpPr/>
          <p:nvPr userDrawn="1"/>
        </p:nvSpPr>
        <p:spPr>
          <a:xfrm>
            <a:off x="8661263" y="4055448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D9C5BC-5F16-4DC8-BAA3-30A378B7F5FB}"/>
              </a:ext>
            </a:extLst>
          </p:cNvPr>
          <p:cNvCxnSpPr>
            <a:cxnSpLocks/>
          </p:cNvCxnSpPr>
          <p:nvPr userDrawn="1"/>
        </p:nvCxnSpPr>
        <p:spPr>
          <a:xfrm>
            <a:off x="3452019" y="3106075"/>
            <a:ext cx="0" cy="30947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F0E9B02-FBE7-4B3F-833A-FCDE146B2DAD}"/>
              </a:ext>
            </a:extLst>
          </p:cNvPr>
          <p:cNvSpPr/>
          <p:nvPr userDrawn="1"/>
        </p:nvSpPr>
        <p:spPr>
          <a:xfrm>
            <a:off x="0" y="1405862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589608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3E3AB81-FB3C-492F-8AB9-CFC37EECCE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11520488" cy="6121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2C4CC9-6F35-4EBF-857F-EBD298D77347}"/>
              </a:ext>
            </a:extLst>
          </p:cNvPr>
          <p:cNvSpPr/>
          <p:nvPr userDrawn="1"/>
        </p:nvSpPr>
        <p:spPr>
          <a:xfrm>
            <a:off x="1578741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D54A23-014A-49B4-9E28-7641C8A4F0C1}"/>
              </a:ext>
            </a:extLst>
          </p:cNvPr>
          <p:cNvSpPr/>
          <p:nvPr userDrawn="1"/>
        </p:nvSpPr>
        <p:spPr>
          <a:xfrm>
            <a:off x="6184487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4" y="1233488"/>
            <a:ext cx="9016993" cy="761076"/>
          </a:xfrm>
        </p:spPr>
        <p:txBody>
          <a:bodyPr anchor="ctr">
            <a:no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091" y="2424864"/>
            <a:ext cx="4132800" cy="28332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2820" y="2424864"/>
            <a:ext cx="4131850" cy="283210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69587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3E1565-5B33-4914-9800-50B8400266FF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E438B2E-01A6-453B-928D-97D9843816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756" y="260350"/>
            <a:ext cx="11520488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11057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53C72-06CB-48D5-B2D6-2E5F28912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A8D3E0-EED2-42F7-9B8B-D467F6FEE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B23B3-AB3F-4B45-9875-2E18AA9B9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D828A-96D6-436B-A161-97A0D1A04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D687F-6D29-4041-AAAC-9D472B55A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513ABD-DC62-4159-8FE4-61057081BD21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C859F1-B8D6-4EC6-AB61-CCE001256FEF}"/>
              </a:ext>
            </a:extLst>
          </p:cNvPr>
          <p:cNvSpPr/>
          <p:nvPr userDrawn="1"/>
        </p:nvSpPr>
        <p:spPr>
          <a:xfrm>
            <a:off x="0" y="1389743"/>
            <a:ext cx="12192000" cy="40785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C5778F-99DD-46ED-998A-746BDBBF1A32}"/>
              </a:ext>
            </a:extLst>
          </p:cNvPr>
          <p:cNvSpPr/>
          <p:nvPr userDrawn="1"/>
        </p:nvSpPr>
        <p:spPr>
          <a:xfrm>
            <a:off x="371475" y="580571"/>
            <a:ext cx="1573439" cy="15001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571C1E-3B97-43A6-BE44-1AD0F91404B7}"/>
              </a:ext>
            </a:extLst>
          </p:cNvPr>
          <p:cNvSpPr/>
          <p:nvPr userDrawn="1"/>
        </p:nvSpPr>
        <p:spPr>
          <a:xfrm>
            <a:off x="7097486" y="5105274"/>
            <a:ext cx="4794477" cy="725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339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04FC023-3732-4036-B4DA-F34DC45303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1999" cy="6857999"/>
          </a:xfrm>
          <a:custGeom>
            <a:avLst/>
            <a:gdLst>
              <a:gd name="connsiteX0" fmla="*/ 9194799 w 12191999"/>
              <a:gd name="connsiteY0" fmla="*/ 4114799 h 6108699"/>
              <a:gd name="connsiteX1" fmla="*/ 12191999 w 12191999"/>
              <a:gd name="connsiteY1" fmla="*/ 4114799 h 6108699"/>
              <a:gd name="connsiteX2" fmla="*/ 12191999 w 12191999"/>
              <a:gd name="connsiteY2" fmla="*/ 6108699 h 6108699"/>
              <a:gd name="connsiteX3" fmla="*/ 9194799 w 12191999"/>
              <a:gd name="connsiteY3" fmla="*/ 6108699 h 6108699"/>
              <a:gd name="connsiteX4" fmla="*/ 6129865 w 12191999"/>
              <a:gd name="connsiteY4" fmla="*/ 4114799 h 6108699"/>
              <a:gd name="connsiteX5" fmla="*/ 9127065 w 12191999"/>
              <a:gd name="connsiteY5" fmla="*/ 4114799 h 6108699"/>
              <a:gd name="connsiteX6" fmla="*/ 9127065 w 12191999"/>
              <a:gd name="connsiteY6" fmla="*/ 6108699 h 6108699"/>
              <a:gd name="connsiteX7" fmla="*/ 6129865 w 12191999"/>
              <a:gd name="connsiteY7" fmla="*/ 6108699 h 6108699"/>
              <a:gd name="connsiteX8" fmla="*/ 3064933 w 12191999"/>
              <a:gd name="connsiteY8" fmla="*/ 4114799 h 6108699"/>
              <a:gd name="connsiteX9" fmla="*/ 6062132 w 12191999"/>
              <a:gd name="connsiteY9" fmla="*/ 4114799 h 6108699"/>
              <a:gd name="connsiteX10" fmla="*/ 6062132 w 12191999"/>
              <a:gd name="connsiteY10" fmla="*/ 6108699 h 6108699"/>
              <a:gd name="connsiteX11" fmla="*/ 3064933 w 12191999"/>
              <a:gd name="connsiteY11" fmla="*/ 6108699 h 6108699"/>
              <a:gd name="connsiteX12" fmla="*/ 0 w 12191999"/>
              <a:gd name="connsiteY12" fmla="*/ 4114799 h 6108699"/>
              <a:gd name="connsiteX13" fmla="*/ 2997200 w 12191999"/>
              <a:gd name="connsiteY13" fmla="*/ 4114799 h 6108699"/>
              <a:gd name="connsiteX14" fmla="*/ 2997200 w 12191999"/>
              <a:gd name="connsiteY14" fmla="*/ 6108699 h 6108699"/>
              <a:gd name="connsiteX15" fmla="*/ 0 w 12191999"/>
              <a:gd name="connsiteY15" fmla="*/ 6108699 h 6108699"/>
              <a:gd name="connsiteX16" fmla="*/ 9194799 w 12191999"/>
              <a:gd name="connsiteY16" fmla="*/ 2057400 h 6108699"/>
              <a:gd name="connsiteX17" fmla="*/ 12191999 w 12191999"/>
              <a:gd name="connsiteY17" fmla="*/ 2057400 h 6108699"/>
              <a:gd name="connsiteX18" fmla="*/ 12191999 w 12191999"/>
              <a:gd name="connsiteY18" fmla="*/ 4051299 h 6108699"/>
              <a:gd name="connsiteX19" fmla="*/ 9194799 w 12191999"/>
              <a:gd name="connsiteY19" fmla="*/ 4051299 h 6108699"/>
              <a:gd name="connsiteX20" fmla="*/ 6129865 w 12191999"/>
              <a:gd name="connsiteY20" fmla="*/ 2057400 h 6108699"/>
              <a:gd name="connsiteX21" fmla="*/ 9127065 w 12191999"/>
              <a:gd name="connsiteY21" fmla="*/ 2057400 h 6108699"/>
              <a:gd name="connsiteX22" fmla="*/ 9127065 w 12191999"/>
              <a:gd name="connsiteY22" fmla="*/ 4051299 h 6108699"/>
              <a:gd name="connsiteX23" fmla="*/ 6129865 w 12191999"/>
              <a:gd name="connsiteY23" fmla="*/ 4051299 h 6108699"/>
              <a:gd name="connsiteX24" fmla="*/ 3064934 w 12191999"/>
              <a:gd name="connsiteY24" fmla="*/ 2057400 h 6108699"/>
              <a:gd name="connsiteX25" fmla="*/ 6062132 w 12191999"/>
              <a:gd name="connsiteY25" fmla="*/ 2057400 h 6108699"/>
              <a:gd name="connsiteX26" fmla="*/ 6062132 w 12191999"/>
              <a:gd name="connsiteY26" fmla="*/ 4051299 h 6108699"/>
              <a:gd name="connsiteX27" fmla="*/ 3064934 w 12191999"/>
              <a:gd name="connsiteY27" fmla="*/ 4051299 h 6108699"/>
              <a:gd name="connsiteX28" fmla="*/ 0 w 12191999"/>
              <a:gd name="connsiteY28" fmla="*/ 2057400 h 6108699"/>
              <a:gd name="connsiteX29" fmla="*/ 2997200 w 12191999"/>
              <a:gd name="connsiteY29" fmla="*/ 2057400 h 6108699"/>
              <a:gd name="connsiteX30" fmla="*/ 2997200 w 12191999"/>
              <a:gd name="connsiteY30" fmla="*/ 4051299 h 6108699"/>
              <a:gd name="connsiteX31" fmla="*/ 0 w 12191999"/>
              <a:gd name="connsiteY31" fmla="*/ 4051299 h 6108699"/>
              <a:gd name="connsiteX32" fmla="*/ 9194799 w 12191999"/>
              <a:gd name="connsiteY32" fmla="*/ 0 h 6108699"/>
              <a:gd name="connsiteX33" fmla="*/ 12191999 w 12191999"/>
              <a:gd name="connsiteY33" fmla="*/ 0 h 6108699"/>
              <a:gd name="connsiteX34" fmla="*/ 12191999 w 12191999"/>
              <a:gd name="connsiteY34" fmla="*/ 1993900 h 6108699"/>
              <a:gd name="connsiteX35" fmla="*/ 9194799 w 12191999"/>
              <a:gd name="connsiteY35" fmla="*/ 1993900 h 6108699"/>
              <a:gd name="connsiteX36" fmla="*/ 6129865 w 12191999"/>
              <a:gd name="connsiteY36" fmla="*/ 0 h 6108699"/>
              <a:gd name="connsiteX37" fmla="*/ 9127065 w 12191999"/>
              <a:gd name="connsiteY37" fmla="*/ 0 h 6108699"/>
              <a:gd name="connsiteX38" fmla="*/ 9127065 w 12191999"/>
              <a:gd name="connsiteY38" fmla="*/ 1993900 h 6108699"/>
              <a:gd name="connsiteX39" fmla="*/ 6129865 w 12191999"/>
              <a:gd name="connsiteY39" fmla="*/ 1993900 h 6108699"/>
              <a:gd name="connsiteX40" fmla="*/ 3064934 w 12191999"/>
              <a:gd name="connsiteY40" fmla="*/ 0 h 6108699"/>
              <a:gd name="connsiteX41" fmla="*/ 6062132 w 12191999"/>
              <a:gd name="connsiteY41" fmla="*/ 0 h 6108699"/>
              <a:gd name="connsiteX42" fmla="*/ 6062132 w 12191999"/>
              <a:gd name="connsiteY42" fmla="*/ 1993900 h 6108699"/>
              <a:gd name="connsiteX43" fmla="*/ 3064934 w 12191999"/>
              <a:gd name="connsiteY43" fmla="*/ 1993900 h 6108699"/>
              <a:gd name="connsiteX44" fmla="*/ 1 w 12191999"/>
              <a:gd name="connsiteY44" fmla="*/ 0 h 6108699"/>
              <a:gd name="connsiteX45" fmla="*/ 2997201 w 12191999"/>
              <a:gd name="connsiteY45" fmla="*/ 0 h 6108699"/>
              <a:gd name="connsiteX46" fmla="*/ 2997201 w 12191999"/>
              <a:gd name="connsiteY46" fmla="*/ 1993900 h 6108699"/>
              <a:gd name="connsiteX47" fmla="*/ 1 w 12191999"/>
              <a:gd name="connsiteY47" fmla="*/ 1993900 h 610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191999" h="6108699">
                <a:moveTo>
                  <a:pt x="9194799" y="4114799"/>
                </a:moveTo>
                <a:lnTo>
                  <a:pt x="12191999" y="4114799"/>
                </a:lnTo>
                <a:lnTo>
                  <a:pt x="12191999" y="6108699"/>
                </a:lnTo>
                <a:lnTo>
                  <a:pt x="9194799" y="6108699"/>
                </a:lnTo>
                <a:close/>
                <a:moveTo>
                  <a:pt x="6129865" y="4114799"/>
                </a:moveTo>
                <a:lnTo>
                  <a:pt x="9127065" y="4114799"/>
                </a:lnTo>
                <a:lnTo>
                  <a:pt x="9127065" y="6108699"/>
                </a:lnTo>
                <a:lnTo>
                  <a:pt x="6129865" y="6108699"/>
                </a:lnTo>
                <a:close/>
                <a:moveTo>
                  <a:pt x="3064933" y="4114799"/>
                </a:moveTo>
                <a:lnTo>
                  <a:pt x="6062132" y="4114799"/>
                </a:lnTo>
                <a:lnTo>
                  <a:pt x="6062132" y="6108699"/>
                </a:lnTo>
                <a:lnTo>
                  <a:pt x="3064933" y="6108699"/>
                </a:lnTo>
                <a:close/>
                <a:moveTo>
                  <a:pt x="0" y="4114799"/>
                </a:moveTo>
                <a:lnTo>
                  <a:pt x="2997200" y="4114799"/>
                </a:lnTo>
                <a:lnTo>
                  <a:pt x="2997200" y="6108699"/>
                </a:lnTo>
                <a:lnTo>
                  <a:pt x="0" y="6108699"/>
                </a:lnTo>
                <a:close/>
                <a:moveTo>
                  <a:pt x="9194799" y="2057400"/>
                </a:moveTo>
                <a:lnTo>
                  <a:pt x="12191999" y="2057400"/>
                </a:lnTo>
                <a:lnTo>
                  <a:pt x="12191999" y="4051299"/>
                </a:lnTo>
                <a:lnTo>
                  <a:pt x="9194799" y="4051299"/>
                </a:lnTo>
                <a:close/>
                <a:moveTo>
                  <a:pt x="6129865" y="2057400"/>
                </a:moveTo>
                <a:lnTo>
                  <a:pt x="9127065" y="2057400"/>
                </a:lnTo>
                <a:lnTo>
                  <a:pt x="9127065" y="4051299"/>
                </a:lnTo>
                <a:lnTo>
                  <a:pt x="6129865" y="4051299"/>
                </a:lnTo>
                <a:close/>
                <a:moveTo>
                  <a:pt x="3064934" y="2057400"/>
                </a:moveTo>
                <a:lnTo>
                  <a:pt x="6062132" y="2057400"/>
                </a:lnTo>
                <a:lnTo>
                  <a:pt x="6062132" y="4051299"/>
                </a:lnTo>
                <a:lnTo>
                  <a:pt x="3064934" y="4051299"/>
                </a:lnTo>
                <a:close/>
                <a:moveTo>
                  <a:pt x="0" y="2057400"/>
                </a:moveTo>
                <a:lnTo>
                  <a:pt x="2997200" y="2057400"/>
                </a:lnTo>
                <a:lnTo>
                  <a:pt x="2997200" y="4051299"/>
                </a:lnTo>
                <a:lnTo>
                  <a:pt x="0" y="4051299"/>
                </a:lnTo>
                <a:close/>
                <a:moveTo>
                  <a:pt x="9194799" y="0"/>
                </a:moveTo>
                <a:lnTo>
                  <a:pt x="12191999" y="0"/>
                </a:lnTo>
                <a:lnTo>
                  <a:pt x="12191999" y="1993900"/>
                </a:lnTo>
                <a:lnTo>
                  <a:pt x="9194799" y="1993900"/>
                </a:lnTo>
                <a:close/>
                <a:moveTo>
                  <a:pt x="6129865" y="0"/>
                </a:moveTo>
                <a:lnTo>
                  <a:pt x="9127065" y="0"/>
                </a:lnTo>
                <a:lnTo>
                  <a:pt x="9127065" y="1993900"/>
                </a:lnTo>
                <a:lnTo>
                  <a:pt x="6129865" y="1993900"/>
                </a:lnTo>
                <a:close/>
                <a:moveTo>
                  <a:pt x="3064934" y="0"/>
                </a:moveTo>
                <a:lnTo>
                  <a:pt x="6062132" y="0"/>
                </a:lnTo>
                <a:lnTo>
                  <a:pt x="6062132" y="1993900"/>
                </a:lnTo>
                <a:lnTo>
                  <a:pt x="3064934" y="1993900"/>
                </a:lnTo>
                <a:close/>
                <a:moveTo>
                  <a:pt x="1" y="0"/>
                </a:moveTo>
                <a:lnTo>
                  <a:pt x="2997201" y="0"/>
                </a:lnTo>
                <a:lnTo>
                  <a:pt x="2997201" y="1993900"/>
                </a:lnTo>
                <a:lnTo>
                  <a:pt x="1" y="1993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216092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D9C7DFC2-3A77-4761-A9AF-98963C5CCA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81575" y="260350"/>
            <a:ext cx="27400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144738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33488"/>
            <a:ext cx="12192001" cy="439102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F30468-CC2E-4430-88DD-81D548B988FA}"/>
              </a:ext>
            </a:extLst>
          </p:cNvPr>
          <p:cNvGrpSpPr/>
          <p:nvPr userDrawn="1"/>
        </p:nvGrpSpPr>
        <p:grpSpPr>
          <a:xfrm>
            <a:off x="371474" y="260350"/>
            <a:ext cx="644525" cy="973138"/>
            <a:chOff x="371475" y="671713"/>
            <a:chExt cx="496540" cy="8367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6F92E0-2218-46A5-A183-84468D9B72A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476586-864B-4C72-91AF-8CF8796C6DE8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8B3D026-83A3-4D78-8B11-A20A6F47170C}"/>
              </a:ext>
            </a:extLst>
          </p:cNvPr>
          <p:cNvSpPr/>
          <p:nvPr userDrawn="1"/>
        </p:nvSpPr>
        <p:spPr>
          <a:xfrm>
            <a:off x="10795001" y="5642462"/>
            <a:ext cx="1397000" cy="1215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599560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2466000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2892285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4445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2892284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04445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F36B08A9-4F2C-4D72-A755-CBF0DAD5A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51738" y="1233487"/>
            <a:ext cx="246490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8673131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8673130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86099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86099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6188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3827" y="1233488"/>
            <a:ext cx="4828135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371476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636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371475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636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3717652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3717651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30620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30620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88519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8" y="2910543"/>
            <a:ext cx="5058000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8" y="3523420"/>
            <a:ext cx="5058000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142" y="2910543"/>
            <a:ext cx="5058397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142" y="3523420"/>
            <a:ext cx="5058397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6419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90C1024-E4C7-44C6-ADC4-870B3D482C3F}"/>
              </a:ext>
            </a:extLst>
          </p:cNvPr>
          <p:cNvSpPr/>
          <p:nvPr userDrawn="1"/>
        </p:nvSpPr>
        <p:spPr>
          <a:xfrm>
            <a:off x="6441279" y="3761720"/>
            <a:ext cx="5446800" cy="24009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371474" y="1271588"/>
            <a:ext cx="5445125" cy="24009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0169" y="3956706"/>
            <a:ext cx="5109021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10169" y="4569583"/>
            <a:ext cx="5109021" cy="141211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836" y="1462743"/>
            <a:ext cx="5108400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836" y="2075621"/>
            <a:ext cx="5108400" cy="139148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9DFBCB44-5019-402B-BEC3-12F7F5526F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0101" y="1271588"/>
            <a:ext cx="60120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8CD826C9-080C-4638-B261-376BD8B316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3758268"/>
            <a:ext cx="60118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654903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9837" y="2227263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661614-E5E5-43DF-A12A-7BE84E58EE3B}"/>
              </a:ext>
            </a:extLst>
          </p:cNvPr>
          <p:cNvSpPr/>
          <p:nvPr userDrawn="1"/>
        </p:nvSpPr>
        <p:spPr>
          <a:xfrm>
            <a:off x="371475" y="5271760"/>
            <a:ext cx="5572125" cy="929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61B260-71A2-402A-A38D-FE2C484B7F99}"/>
              </a:ext>
            </a:extLst>
          </p:cNvPr>
          <p:cNvSpPr/>
          <p:nvPr userDrawn="1"/>
        </p:nvSpPr>
        <p:spPr>
          <a:xfrm>
            <a:off x="6319836" y="1233488"/>
            <a:ext cx="5572125" cy="9290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87" y="5380667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3348" y="1342395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8786417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1932303"/>
            <a:ext cx="12192000" cy="29171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1470977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1462403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545147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8" y="591502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4B4D45-80E3-42F8-B437-4182608210C3}"/>
              </a:ext>
            </a:extLst>
          </p:cNvPr>
          <p:cNvGrpSpPr/>
          <p:nvPr userDrawn="1"/>
        </p:nvGrpSpPr>
        <p:grpSpPr>
          <a:xfrm>
            <a:off x="5387974" y="422433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670E361-AF23-4722-9250-CCF26B3C5884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DE16CED-9FCD-4407-99EF-FFBE689DA9F1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147081-5AFB-463F-B27C-7A0C4CA0573B}"/>
              </a:ext>
            </a:extLst>
          </p:cNvPr>
          <p:cNvGrpSpPr/>
          <p:nvPr userDrawn="1"/>
        </p:nvGrpSpPr>
        <p:grpSpPr>
          <a:xfrm flipH="1">
            <a:off x="6248401" y="5451475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E24567E-B0AE-4E55-A5FB-3019A959816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18E6C0-B582-4943-9462-FE9740846585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</p:spTree>
    <p:extLst>
      <p:ext uri="{BB962C8B-B14F-4D97-AF65-F5344CB8AC3E}">
        <p14:creationId xmlns:p14="http://schemas.microsoft.com/office/powerpoint/2010/main" val="4933882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19200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2201" y="0"/>
            <a:ext cx="6019799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303732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B4912-A99C-4130-9514-55FF5CBF1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3EF7F-9727-4957-98C4-AFF6369F1B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EC156B-3BE9-4B52-B3E5-C1C548A8F8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7B45E7-1B3F-431D-8157-BA70954FF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0657FF-2FFB-483A-B8E7-AD2FA45AB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371195-AEB1-4824-8BC7-9BE662C07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22328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5372096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5618153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E2F46B-C34E-40D3-9D43-BBA43EDFC924}"/>
              </a:ext>
            </a:extLst>
          </p:cNvPr>
          <p:cNvSpPr/>
          <p:nvPr userDrawn="1"/>
        </p:nvSpPr>
        <p:spPr>
          <a:xfrm>
            <a:off x="6819906" y="-18257"/>
            <a:ext cx="5372096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0147" y="260350"/>
            <a:ext cx="5619600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6337101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B607F24-5B01-4964-9736-E876BC347E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6168473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6769101" y="0"/>
            <a:ext cx="2711082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4232AA-36A1-4A85-8868-9D12848EB106}"/>
              </a:ext>
            </a:extLst>
          </p:cNvPr>
          <p:cNvSpPr/>
          <p:nvPr userDrawn="1"/>
        </p:nvSpPr>
        <p:spPr>
          <a:xfrm>
            <a:off x="9480918" y="2286000"/>
            <a:ext cx="271108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045D93-056D-486E-A634-890ECB9AF9C2}"/>
              </a:ext>
            </a:extLst>
          </p:cNvPr>
          <p:cNvSpPr/>
          <p:nvPr userDrawn="1"/>
        </p:nvSpPr>
        <p:spPr>
          <a:xfrm>
            <a:off x="6769100" y="4572000"/>
            <a:ext cx="2711082" cy="22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7CD5E4-19A9-4EFD-BBF1-2B1FBC9BB9BD}"/>
              </a:ext>
            </a:extLst>
          </p:cNvPr>
          <p:cNvSpPr/>
          <p:nvPr userDrawn="1"/>
        </p:nvSpPr>
        <p:spPr>
          <a:xfrm>
            <a:off x="9480918" y="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533582-AC3E-4F3B-9602-085EB97AD294}"/>
              </a:ext>
            </a:extLst>
          </p:cNvPr>
          <p:cNvSpPr/>
          <p:nvPr userDrawn="1"/>
        </p:nvSpPr>
        <p:spPr>
          <a:xfrm>
            <a:off x="6768364" y="2286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F0B1BD9-4AC2-4549-9001-383664C7F224}"/>
              </a:ext>
            </a:extLst>
          </p:cNvPr>
          <p:cNvSpPr/>
          <p:nvPr userDrawn="1"/>
        </p:nvSpPr>
        <p:spPr>
          <a:xfrm>
            <a:off x="9480918" y="4572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2B2DC05-AAD7-458D-B737-BE8CCA1FFA99}"/>
              </a:ext>
            </a:extLst>
          </p:cNvPr>
          <p:cNvSpPr/>
          <p:nvPr userDrawn="1"/>
        </p:nvSpPr>
        <p:spPr>
          <a:xfrm rot="5400000">
            <a:off x="9422986" y="1050373"/>
            <a:ext cx="298174" cy="18525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E423C01B-EB10-48EF-8F1C-C2A7E1923E3E}"/>
              </a:ext>
            </a:extLst>
          </p:cNvPr>
          <p:cNvSpPr/>
          <p:nvPr userDrawn="1"/>
        </p:nvSpPr>
        <p:spPr>
          <a:xfrm rot="16200000">
            <a:off x="9238100" y="3336373"/>
            <a:ext cx="298174" cy="18525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BB0D5D5D-BB46-489A-A006-03E52FDA0AB6}"/>
              </a:ext>
            </a:extLst>
          </p:cNvPr>
          <p:cNvSpPr/>
          <p:nvPr userDrawn="1"/>
        </p:nvSpPr>
        <p:spPr>
          <a:xfrm rot="5400000">
            <a:off x="9422986" y="5622373"/>
            <a:ext cx="298174" cy="18525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2D0DCA06-9544-45C9-BE22-EBB853AE75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33588" y="561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21403A13-F195-405D-B352-4B77969E35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1034" y="2847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7" name="Picture Placeholder 33">
            <a:extLst>
              <a:ext uri="{FF2B5EF4-FFF2-40B4-BE49-F238E27FC236}">
                <a16:creationId xmlns:a16="http://schemas.microsoft.com/office/drawing/2014/main" id="{390C9BE2-4328-41D9-82FB-F6FEE7026C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33588" y="5133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6168473" cy="5624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id="{1EE624A7-7FE4-44DC-B710-D995C25C9C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6242" y="215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id="{34CC27D1-7AB7-4922-81C5-41E9C01BAA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68059" y="2501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03F0CFEB-33B8-47FE-BC44-44AF273543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56241" y="4787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0142591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11520487" cy="304975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Picture Placeholder 33">
            <a:extLst>
              <a:ext uri="{FF2B5EF4-FFF2-40B4-BE49-F238E27FC236}">
                <a16:creationId xmlns:a16="http://schemas.microsoft.com/office/drawing/2014/main" id="{917F3183-F8DC-409E-BDAF-E3190E5CC1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66711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33">
            <a:extLst>
              <a:ext uri="{FF2B5EF4-FFF2-40B4-BE49-F238E27FC236}">
                <a16:creationId xmlns:a16="http://schemas.microsoft.com/office/drawing/2014/main" id="{8DCF90EE-8A0F-46BB-A8EC-27CB7826EB0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08135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33">
            <a:extLst>
              <a:ext uri="{FF2B5EF4-FFF2-40B4-BE49-F238E27FC236}">
                <a16:creationId xmlns:a16="http://schemas.microsoft.com/office/drawing/2014/main" id="{4B6BCE84-A7A7-4701-966F-9F969C523C5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4955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33">
            <a:extLst>
              <a:ext uri="{FF2B5EF4-FFF2-40B4-BE49-F238E27FC236}">
                <a16:creationId xmlns:a16="http://schemas.microsoft.com/office/drawing/2014/main" id="{2F810615-16AA-4D3F-93BB-1074BABE123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3508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E999B4-BC91-4EF5-915C-59E58E141134}"/>
              </a:ext>
            </a:extLst>
          </p:cNvPr>
          <p:cNvSpPr/>
          <p:nvPr userDrawn="1"/>
        </p:nvSpPr>
        <p:spPr>
          <a:xfrm>
            <a:off x="979920" y="4514247"/>
            <a:ext cx="2379325" cy="1686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3D72D1-545E-4FA9-B18F-DBE257DA9472}"/>
              </a:ext>
            </a:extLst>
          </p:cNvPr>
          <p:cNvSpPr/>
          <p:nvPr userDrawn="1"/>
        </p:nvSpPr>
        <p:spPr>
          <a:xfrm>
            <a:off x="3621344" y="4514247"/>
            <a:ext cx="2379325" cy="1686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1FF2C74-7F94-4D15-9530-4844CA0ABABA}"/>
              </a:ext>
            </a:extLst>
          </p:cNvPr>
          <p:cNvSpPr/>
          <p:nvPr userDrawn="1"/>
        </p:nvSpPr>
        <p:spPr>
          <a:xfrm>
            <a:off x="6262766" y="4514247"/>
            <a:ext cx="2379325" cy="16865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5048BF-5755-467D-94DA-799CD1A9ED70}"/>
              </a:ext>
            </a:extLst>
          </p:cNvPr>
          <p:cNvSpPr/>
          <p:nvPr userDrawn="1"/>
        </p:nvSpPr>
        <p:spPr>
          <a:xfrm>
            <a:off x="8904188" y="4514247"/>
            <a:ext cx="2379325" cy="16865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3C8488B4-AC1B-43A6-A416-3F5BC72456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1465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0DB978-3832-472D-9958-42D6A712EA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32888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7A9C8821-D3DD-40C3-83BD-38D190405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4310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C3FC554A-BF67-40BD-BD4F-B2EA17BBD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5732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ECF54D-C7AE-4FFE-A9FA-ECD663CD2A09}"/>
              </a:ext>
            </a:extLst>
          </p:cNvPr>
          <p:cNvCxnSpPr>
            <a:cxnSpLocks/>
          </p:cNvCxnSpPr>
          <p:nvPr userDrawn="1"/>
        </p:nvCxnSpPr>
        <p:spPr>
          <a:xfrm>
            <a:off x="979920" y="4357837"/>
            <a:ext cx="237932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FB84BED-8481-4D23-AE06-31529215FE6C}"/>
              </a:ext>
            </a:extLst>
          </p:cNvPr>
          <p:cNvCxnSpPr>
            <a:cxnSpLocks/>
          </p:cNvCxnSpPr>
          <p:nvPr userDrawn="1"/>
        </p:nvCxnSpPr>
        <p:spPr>
          <a:xfrm>
            <a:off x="3621344" y="4357837"/>
            <a:ext cx="2379325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A09D405-9228-4697-A91F-4E5A2B5B6512}"/>
              </a:ext>
            </a:extLst>
          </p:cNvPr>
          <p:cNvCxnSpPr>
            <a:cxnSpLocks/>
          </p:cNvCxnSpPr>
          <p:nvPr userDrawn="1"/>
        </p:nvCxnSpPr>
        <p:spPr>
          <a:xfrm>
            <a:off x="6262767" y="4357837"/>
            <a:ext cx="2379325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645748A-37E1-4661-B50F-D1FCAF7F3088}"/>
              </a:ext>
            </a:extLst>
          </p:cNvPr>
          <p:cNvCxnSpPr>
            <a:cxnSpLocks/>
          </p:cNvCxnSpPr>
          <p:nvPr userDrawn="1"/>
        </p:nvCxnSpPr>
        <p:spPr>
          <a:xfrm>
            <a:off x="8904191" y="4357837"/>
            <a:ext cx="2379325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8721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6" y="1233488"/>
            <a:ext cx="4140890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4615257" y="1233489"/>
            <a:ext cx="2371952" cy="51482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748F93-9B1D-4874-A164-A654BF7D6C8C}"/>
              </a:ext>
            </a:extLst>
          </p:cNvPr>
          <p:cNvGrpSpPr/>
          <p:nvPr userDrawn="1"/>
        </p:nvGrpSpPr>
        <p:grpSpPr>
          <a:xfrm>
            <a:off x="4842107" y="2462886"/>
            <a:ext cx="1918252" cy="2689468"/>
            <a:chOff x="4790661" y="2266122"/>
            <a:chExt cx="1918252" cy="285253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AEF10CE-C943-4C6B-9DBF-5A0E63CDC89B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28B198-0637-4F15-900F-6709BFE4BDEA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F29A1B0-F4AB-4243-979A-50FADE3330EA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94F998-0FDF-4CA2-802E-4FCFA7674171}"/>
              </a:ext>
            </a:extLst>
          </p:cNvPr>
          <p:cNvGrpSpPr/>
          <p:nvPr userDrawn="1"/>
        </p:nvGrpSpPr>
        <p:grpSpPr>
          <a:xfrm>
            <a:off x="7090100" y="2462886"/>
            <a:ext cx="4801862" cy="2689468"/>
            <a:chOff x="4790661" y="2266122"/>
            <a:chExt cx="1918252" cy="285253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1F0C0C8-87C4-49FB-B35B-E937E9D0BEC5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857C5D3-7E33-4894-8AC3-0FD1BEB12F40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00BA9F8-92BF-42F0-BD46-D9B7E7422F75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66507" y="1463643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79CBA0C-6465-4209-AF3F-548A57F20C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6507" y="27417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99852211-6BD9-4B69-BBC9-F2181F272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66507" y="4069997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EF11D65-7095-41D2-9630-E2EB44552E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66507" y="53943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27571" y="1437538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4" name="Picture Placeholder 33">
            <a:extLst>
              <a:ext uri="{FF2B5EF4-FFF2-40B4-BE49-F238E27FC236}">
                <a16:creationId xmlns:a16="http://schemas.microsoft.com/office/drawing/2014/main" id="{9A1BE0BE-1FFD-445C-B6BA-E4A602D221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27571" y="27156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B577AF17-6C7E-48B9-B267-0874B232A71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227571" y="4043892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98A01AB1-3434-46C7-B1B3-90AFD4B1799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227571" y="53682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280925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5" y="1233488"/>
            <a:ext cx="2293200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F541B1-4F4B-40BC-BF0B-B80864399D0C}"/>
              </a:ext>
            </a:extLst>
          </p:cNvPr>
          <p:cNvSpPr/>
          <p:nvPr userDrawn="1"/>
        </p:nvSpPr>
        <p:spPr>
          <a:xfrm>
            <a:off x="371475" y="3773172"/>
            <a:ext cx="2293200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837A4A-8DA3-4F45-9468-2C7DE5B35803}"/>
              </a:ext>
            </a:extLst>
          </p:cNvPr>
          <p:cNvSpPr/>
          <p:nvPr userDrawn="1"/>
        </p:nvSpPr>
        <p:spPr>
          <a:xfrm>
            <a:off x="6170635" y="1233487"/>
            <a:ext cx="2294237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CA034F-F360-4CF5-B944-C16768254C5A}"/>
              </a:ext>
            </a:extLst>
          </p:cNvPr>
          <p:cNvSpPr/>
          <p:nvPr userDrawn="1"/>
        </p:nvSpPr>
        <p:spPr>
          <a:xfrm>
            <a:off x="6170635" y="3773171"/>
            <a:ext cx="2294237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473" y="1713955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A01639-D8FA-4F18-8FE5-E923F5A1BB48}"/>
              </a:ext>
            </a:extLst>
          </p:cNvPr>
          <p:cNvSpPr/>
          <p:nvPr userDrawn="1"/>
        </p:nvSpPr>
        <p:spPr>
          <a:xfrm>
            <a:off x="2730561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02D09E-3C25-405E-BF24-A884A07C224A}"/>
              </a:ext>
            </a:extLst>
          </p:cNvPr>
          <p:cNvSpPr/>
          <p:nvPr userDrawn="1"/>
        </p:nvSpPr>
        <p:spPr>
          <a:xfrm>
            <a:off x="2730561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00245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35" name="Text Placeholder 39">
            <a:extLst>
              <a:ext uri="{FF2B5EF4-FFF2-40B4-BE49-F238E27FC236}">
                <a16:creationId xmlns:a16="http://schemas.microsoft.com/office/drawing/2014/main" id="{33BDF68D-A417-4526-95BD-83DC0A4FA5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00245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6F0F84-9668-4EA8-A3F5-3AD5AED3EFDD}"/>
              </a:ext>
            </a:extLst>
          </p:cNvPr>
          <p:cNvSpPr/>
          <p:nvPr userDrawn="1"/>
        </p:nvSpPr>
        <p:spPr>
          <a:xfrm>
            <a:off x="8549714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9CCCFCB-4EAD-47A3-8F4A-307EE022DD53}"/>
              </a:ext>
            </a:extLst>
          </p:cNvPr>
          <p:cNvSpPr/>
          <p:nvPr userDrawn="1"/>
        </p:nvSpPr>
        <p:spPr>
          <a:xfrm>
            <a:off x="8549714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058CD71F-A7E3-4F68-ADE3-4E6B1BAE31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19398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6EC40EC2-3775-4AF2-965D-0235107D83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19398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51" name="Picture Placeholder 33">
            <a:extLst>
              <a:ext uri="{FF2B5EF4-FFF2-40B4-BE49-F238E27FC236}">
                <a16:creationId xmlns:a16="http://schemas.microsoft.com/office/drawing/2014/main" id="{F196EA03-E36C-4E2A-A82F-8FA76EC2DBF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5473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2" name="Picture Placeholder 33">
            <a:extLst>
              <a:ext uri="{FF2B5EF4-FFF2-40B4-BE49-F238E27FC236}">
                <a16:creationId xmlns:a16="http://schemas.microsoft.com/office/drawing/2014/main" id="{9A754FAD-4B3A-4A76-9F0D-84DA72FD822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415151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3" name="Picture Placeholder 33">
            <a:extLst>
              <a:ext uri="{FF2B5EF4-FFF2-40B4-BE49-F238E27FC236}">
                <a16:creationId xmlns:a16="http://schemas.microsoft.com/office/drawing/2014/main" id="{7A45718F-1012-47C4-BF29-7462E5C6CB9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415151" y="1713954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277322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BB81E01-55F6-44A7-8ACB-B172EA0F9FB3}"/>
              </a:ext>
            </a:extLst>
          </p:cNvPr>
          <p:cNvSpPr/>
          <p:nvPr userDrawn="1"/>
        </p:nvSpPr>
        <p:spPr>
          <a:xfrm>
            <a:off x="467420" y="3895002"/>
            <a:ext cx="2494721" cy="206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D85DF7-0BE8-4B88-98A1-F5062CDAA964}"/>
              </a:ext>
            </a:extLst>
          </p:cNvPr>
          <p:cNvSpPr/>
          <p:nvPr userDrawn="1"/>
        </p:nvSpPr>
        <p:spPr>
          <a:xfrm>
            <a:off x="3412044" y="3895002"/>
            <a:ext cx="2494721" cy="206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F69394C-95D0-4D10-A34D-A35EF27D2806}"/>
              </a:ext>
            </a:extLst>
          </p:cNvPr>
          <p:cNvSpPr/>
          <p:nvPr userDrawn="1"/>
        </p:nvSpPr>
        <p:spPr>
          <a:xfrm>
            <a:off x="6356668" y="3895002"/>
            <a:ext cx="2494721" cy="2067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DBF753-694A-4503-A33B-73C09E8EE3A5}"/>
              </a:ext>
            </a:extLst>
          </p:cNvPr>
          <p:cNvSpPr/>
          <p:nvPr userDrawn="1"/>
        </p:nvSpPr>
        <p:spPr>
          <a:xfrm>
            <a:off x="9301294" y="3895002"/>
            <a:ext cx="2494721" cy="2067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610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4610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49235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49235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93859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93859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38486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38486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5653828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115204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5895297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7450621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1D1D3DC-359F-47D3-A498-6E5DEF615B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40675" y="1233488"/>
            <a:ext cx="39512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405930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81415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7" name="Chart Placeholder 3">
            <a:extLst>
              <a:ext uri="{FF2B5EF4-FFF2-40B4-BE49-F238E27FC236}">
                <a16:creationId xmlns:a16="http://schemas.microsoft.com/office/drawing/2014/main" id="{6750280A-6976-42F9-B984-8601DD1972D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79473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63221D-DF23-4F80-AB42-A74C1B1CB425}"/>
              </a:ext>
            </a:extLst>
          </p:cNvPr>
          <p:cNvCxnSpPr/>
          <p:nvPr userDrawn="1"/>
        </p:nvCxnSpPr>
        <p:spPr>
          <a:xfrm>
            <a:off x="6125817" y="1233488"/>
            <a:ext cx="0" cy="49672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39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0622" y="1362696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9" name="Chart Placeholder 3">
            <a:extLst>
              <a:ext uri="{FF2B5EF4-FFF2-40B4-BE49-F238E27FC236}">
                <a16:creationId xmlns:a16="http://schemas.microsoft.com/office/drawing/2014/main" id="{3CC4F2FB-E360-40E2-BDA5-455EB243C21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00682" y="3781218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0" name="Chart Placeholder 3">
            <a:extLst>
              <a:ext uri="{FF2B5EF4-FFF2-40B4-BE49-F238E27FC236}">
                <a16:creationId xmlns:a16="http://schemas.microsoft.com/office/drawing/2014/main" id="{6373EAFD-6648-4861-97FB-A3961B86C81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08643" y="1367561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CF0E102C-57E1-46ED-BE41-21C356F42BAD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198703" y="3786083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02084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4076B-B81E-4BCA-8DA8-1C5123232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D0D12-B170-4EE0-A5D9-1798264B2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1089-139D-4ACD-A4F6-E11E6C8A1C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E384F3-486B-427F-95D7-5C8B39983F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6BD03B-76FD-4652-AD01-1371FBA5E3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86E215-50EB-40B9-BC66-0644CC118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93DA45-BE84-486E-A636-97465E93F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DE19DA-A51E-47C1-9A73-121F077E4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489613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7201" y="2337595"/>
            <a:ext cx="8737600" cy="2182811"/>
          </a:xfrm>
        </p:spPr>
        <p:txBody>
          <a:bodyPr anchor="ctr">
            <a:normAutofit/>
          </a:bodyPr>
          <a:lstStyle>
            <a:lvl1pPr algn="ctr">
              <a:defRPr sz="1150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757538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3CB92-66EC-4FA7-B4CF-30BBF8993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4AAFBC-615A-4C31-AE5C-A09E46416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783ABF-5BEE-472A-8651-7E8FA6559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01CE03-9FBA-429C-A058-A8122D23C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43897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DB1E85-0CE1-4247-9780-F153AF7AE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5ECA4-DDCF-4125-972E-58C7E9DFD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1A279B-5989-4D11-9393-FCF95FF43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88404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BDDE6-1284-48C5-8F68-D861F10CA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8033E-F20A-4654-958F-2A892738B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40BE96-9E8C-4174-AC45-91D4E6A258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7EDCF4-1101-4C1E-B66B-8C9B30EAC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879E2E-1899-47D3-88FE-3CF55BCDF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6A135-D903-43CB-8A08-A1B293681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716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A737A-EA47-4BB8-AA00-93EFB9AC9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DA6A01-C38F-4F4D-B9F9-D113762D6D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6E3115-BA62-402A-9B2A-0CADC649F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F6FE0-7491-45FF-A4D5-C5ECDF955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0B0CE5-7AEF-4A2D-8D1A-495D20F99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09757A-DC18-4578-9293-3A302ABA0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811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1C651E-363E-4BE5-87D9-674FAF07C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967DA-A97F-44B0-9315-5948DACD6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AF61A-BF29-496D-9DE1-82337CED56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E822D-77DD-4959-A7F8-C831B2833B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B1F06-B767-4030-A3E7-6DBDDC6BB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C2DEF-D2FE-4B45-ABA4-9F153FD1C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8F0ED3-E544-45FB-99FB-9F5CA93CA7AD}"/>
              </a:ext>
            </a:extLst>
          </p:cNvPr>
          <p:cNvSpPr/>
          <p:nvPr userDrawn="1"/>
        </p:nvSpPr>
        <p:spPr>
          <a:xfrm>
            <a:off x="11229975" y="6512060"/>
            <a:ext cx="962025" cy="3459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767914-5F8A-4D5A-9DFA-23B9059033BE}"/>
              </a:ext>
            </a:extLst>
          </p:cNvPr>
          <p:cNvSpPr/>
          <p:nvPr userDrawn="1"/>
        </p:nvSpPr>
        <p:spPr>
          <a:xfrm>
            <a:off x="0" y="260350"/>
            <a:ext cx="300037" cy="755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60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649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9" r:id="rId21"/>
    <p:sldLayoutId id="2147483670" r:id="rId22"/>
    <p:sldLayoutId id="2147483671" r:id="rId23"/>
    <p:sldLayoutId id="2147483672" r:id="rId24"/>
    <p:sldLayoutId id="2147483674" r:id="rId25"/>
    <p:sldLayoutId id="2147483675" r:id="rId26"/>
    <p:sldLayoutId id="2147483676" r:id="rId27"/>
    <p:sldLayoutId id="2147483677" r:id="rId28"/>
    <p:sldLayoutId id="2147483655" r:id="rId29"/>
    <p:sldLayoutId id="2147483678" r:id="rId30"/>
    <p:sldLayoutId id="2147483679" r:id="rId31"/>
    <p:sldLayoutId id="2147483680" r:id="rId32"/>
    <p:sldLayoutId id="2147483653" r:id="rId33"/>
    <p:sldLayoutId id="2147483682" r:id="rId34"/>
    <p:sldLayoutId id="2147483683" r:id="rId35"/>
    <p:sldLayoutId id="2147483685" r:id="rId36"/>
    <p:sldLayoutId id="2147483654" r:id="rId37"/>
    <p:sldLayoutId id="2147483687" r:id="rId38"/>
    <p:sldLayoutId id="2147483689" r:id="rId39"/>
    <p:sldLayoutId id="2147483688" r:id="rId40"/>
    <p:sldLayoutId id="2147483691" r:id="rId41"/>
    <p:sldLayoutId id="2147483692" r:id="rId42"/>
    <p:sldLayoutId id="2147483693" r:id="rId43"/>
    <p:sldLayoutId id="2147483694" r:id="rId44"/>
    <p:sldLayoutId id="2147483696" r:id="rId45"/>
    <p:sldLayoutId id="2147483698" r:id="rId46"/>
    <p:sldLayoutId id="2147483699" r:id="rId47"/>
    <p:sldLayoutId id="2147483700" r:id="rId48"/>
    <p:sldLayoutId id="2147483701" r:id="rId49"/>
    <p:sldLayoutId id="2147483702" r:id="rId5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>
          <p15:clr>
            <a:srgbClr val="F26B43"/>
          </p15:clr>
        </p15:guide>
        <p15:guide id="2" pos="234">
          <p15:clr>
            <a:srgbClr val="F26B43"/>
          </p15:clr>
        </p15:guide>
        <p15:guide id="3" orient="horz" pos="4133">
          <p15:clr>
            <a:srgbClr val="F26B43"/>
          </p15:clr>
        </p15:guide>
        <p15:guide id="4" pos="7491">
          <p15:clr>
            <a:srgbClr val="F26B43"/>
          </p15:clr>
        </p15:guide>
        <p15:guide id="5" orient="horz" pos="640">
          <p15:clr>
            <a:srgbClr val="F26B43"/>
          </p15:clr>
        </p15:guide>
        <p15:guide id="6" orient="horz" pos="777">
          <p15:clr>
            <a:srgbClr val="F26B43"/>
          </p15:clr>
        </p15:guide>
        <p15:guide id="7" orient="horz" pos="4020">
          <p15:clr>
            <a:srgbClr val="F26B43"/>
          </p15:clr>
        </p15:guide>
        <p15:guide id="8" orient="horz" pos="390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kalamalka.sd22.bc.ca/course-selection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ss, mountain, outdoor, nature&#10;&#10;Description automatically generated">
            <a:extLst>
              <a:ext uri="{FF2B5EF4-FFF2-40B4-BE49-F238E27FC236}">
                <a16:creationId xmlns:a16="http://schemas.microsoft.com/office/drawing/2014/main" id="{E3D96FC1-D67B-444C-8448-8D3E7D105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950" y="0"/>
            <a:ext cx="10294099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D71C9CD-CAE8-4AC8-936D-333769D479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30105" y="4611231"/>
            <a:ext cx="11373154" cy="1346200"/>
          </a:xfrm>
        </p:spPr>
        <p:txBody>
          <a:bodyPr>
            <a:noAutofit/>
          </a:bodyPr>
          <a:lstStyle/>
          <a:p>
            <a:pPr algn="r"/>
            <a:r>
              <a:rPr lang="en-US" sz="9600" b="1">
                <a:ln>
                  <a:solidFill>
                    <a:schemeClr val="bg1"/>
                  </a:solidFill>
                </a:ln>
                <a:solidFill>
                  <a:srgbClr val="FEDA01"/>
                </a:solidFill>
                <a:latin typeface="Brush Script MT" panose="03060802040406070304" pitchFamily="66" charset="0"/>
                <a:cs typeface="Calibri Light" panose="020F0302020204030204" pitchFamily="34" charset="0"/>
              </a:rPr>
              <a:t>Kalamalka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6D24F99-E026-485A-96CD-AEC9813726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30105" y="5719469"/>
            <a:ext cx="11373154" cy="994528"/>
          </a:xfrm>
        </p:spPr>
        <p:txBody>
          <a:bodyPr>
            <a:normAutofit/>
          </a:bodyPr>
          <a:lstStyle/>
          <a:p>
            <a:pPr algn="r"/>
            <a:r>
              <a:rPr lang="en-US" sz="4000" b="1" dirty="0">
                <a:solidFill>
                  <a:srgbClr val="FEDA01"/>
                </a:solidFill>
              </a:rPr>
              <a:t>Gr. 9 COURSE SELECTION 2025/2026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4786D7-F363-4C53-BB62-62BE6B9B6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087" y="4305670"/>
            <a:ext cx="1390843" cy="210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96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CCCBB3-8A7D-7851-AA2E-0587A950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5CB898-F8D9-DA02-C175-C8E727139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746" y="1934983"/>
            <a:ext cx="11422508" cy="298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00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D12A93-A0B9-02E2-32BF-718271B1E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6FFEFA-77B2-73CF-31CF-9E9FAF2F0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" y="925286"/>
            <a:ext cx="11595837" cy="527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1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5C457D-C3FE-26B3-A71A-D38BC5689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7B39C7-282C-68B9-FDAF-9AC3BF173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29" y="1023257"/>
            <a:ext cx="11544300" cy="509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64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459D0-5B65-C7A3-9EBC-65A444DF9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So how do I decide which courses to take?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8E0209-34A1-F8E7-52D0-1643AEE2D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AC0D43-35B0-0321-4C9B-0AEBC6FC4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0689" y="3429000"/>
            <a:ext cx="3430621" cy="3430621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33D11481-753D-AB67-56C6-B23DC93A0455}"/>
              </a:ext>
            </a:extLst>
          </p:cNvPr>
          <p:cNvSpPr/>
          <p:nvPr/>
        </p:nvSpPr>
        <p:spPr>
          <a:xfrm>
            <a:off x="923925" y="3429000"/>
            <a:ext cx="2884454" cy="2110288"/>
          </a:xfrm>
          <a:prstGeom prst="cloudCallout">
            <a:avLst>
              <a:gd name="adj1" fmla="val 68925"/>
              <a:gd name="adj2" fmla="val 646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/>
              <a:t>Research Post-Secondary Entrance Requirements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67F5A2C8-FA70-B972-E344-743D5EDE0F95}"/>
              </a:ext>
            </a:extLst>
          </p:cNvPr>
          <p:cNvSpPr/>
          <p:nvPr/>
        </p:nvSpPr>
        <p:spPr>
          <a:xfrm>
            <a:off x="1704974" y="1318711"/>
            <a:ext cx="2990851" cy="1929313"/>
          </a:xfrm>
          <a:prstGeom prst="cloudCallout">
            <a:avLst>
              <a:gd name="adj1" fmla="val 67085"/>
              <a:gd name="adj2" fmla="val 5671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/>
              <a:t>Speaking to the teacher(s) and counsellors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34C2DD8C-897F-9A65-B1C8-7BE8159E25C5}"/>
              </a:ext>
            </a:extLst>
          </p:cNvPr>
          <p:cNvSpPr/>
          <p:nvPr/>
        </p:nvSpPr>
        <p:spPr>
          <a:xfrm>
            <a:off x="6398419" y="1400174"/>
            <a:ext cx="2990851" cy="1929314"/>
          </a:xfrm>
          <a:prstGeom prst="cloudCallout">
            <a:avLst>
              <a:gd name="adj1" fmla="val -19299"/>
              <a:gd name="adj2" fmla="val 6748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/>
              <a:t>Review course descriptions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83E9BE36-8404-58C4-A1B9-A8B7EB2E4F1C}"/>
              </a:ext>
            </a:extLst>
          </p:cNvPr>
          <p:cNvSpPr/>
          <p:nvPr/>
        </p:nvSpPr>
        <p:spPr>
          <a:xfrm>
            <a:off x="8591550" y="3347491"/>
            <a:ext cx="2990851" cy="1929315"/>
          </a:xfrm>
          <a:prstGeom prst="cloudCallout">
            <a:avLst>
              <a:gd name="adj1" fmla="val -67615"/>
              <a:gd name="adj2" fmla="val 25809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/>
              <a:t>Chat with friends who have taken the course</a:t>
            </a:r>
          </a:p>
        </p:txBody>
      </p:sp>
    </p:spTree>
    <p:extLst>
      <p:ext uri="{BB962C8B-B14F-4D97-AF65-F5344CB8AC3E}">
        <p14:creationId xmlns:p14="http://schemas.microsoft.com/office/powerpoint/2010/main" val="3745897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DF1995-58ED-7A3C-4BFD-DF1E6C672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9E44D4-E301-D376-B182-E94AFB03F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20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EC57B-CE55-C54C-3D64-E1391496F8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470400"/>
            <a:ext cx="9144000" cy="2387600"/>
          </a:xfrm>
        </p:spPr>
        <p:txBody>
          <a:bodyPr>
            <a:normAutofit/>
          </a:bodyPr>
          <a:lstStyle/>
          <a:p>
            <a:r>
              <a:rPr lang="en-CA">
                <a:hlinkClick r:id="rId2"/>
              </a:rPr>
              <a:t>https://kalamalka.sd22.bc.ca/course-selection</a:t>
            </a:r>
            <a:r>
              <a:rPr lang="en-CA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6CADC8-55F5-DA64-5A87-0FADBBBEE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752A9E-9F31-AB5A-51BD-EC47DDAAD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55" y="2945484"/>
            <a:ext cx="1390843" cy="2102766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4DF7C5B0-52B8-1DD3-C845-242332408149}"/>
              </a:ext>
            </a:extLst>
          </p:cNvPr>
          <p:cNvSpPr/>
          <p:nvPr/>
        </p:nvSpPr>
        <p:spPr>
          <a:xfrm>
            <a:off x="1524000" y="1304925"/>
            <a:ext cx="1809750" cy="1648778"/>
          </a:xfrm>
          <a:prstGeom prst="wedgeEllipseCallout">
            <a:avLst>
              <a:gd name="adj1" fmla="val -43608"/>
              <a:gd name="adj2" fmla="val 529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/>
              <a:t>YOU GOT THIS!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9911C9-ADB4-CAF5-99F1-FA6003ACB4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2960" y="254524"/>
            <a:ext cx="4921577" cy="492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55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34189-8543-EAB5-9AF3-ECA2D6B3D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10514012" cy="937967"/>
          </a:xfrm>
        </p:spPr>
        <p:txBody>
          <a:bodyPr>
            <a:normAutofit/>
          </a:bodyPr>
          <a:lstStyle/>
          <a:p>
            <a:r>
              <a:rPr lang="en-CA" sz="4400"/>
              <a:t>What is course selection?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171B72-4ED9-B5EF-9D4A-C4167D2AB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02557"/>
            <a:ext cx="5256212" cy="426643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/>
              <a:t>Courses you want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/>
              <a:t>School schedule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/>
              <a:t>Student ownership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/>
              <a:t>Opens post-Kal doors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8B8E70-C337-B261-A0BF-E2729FF50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F18EFA-5517-62B6-A527-E043A6566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238" y="1602557"/>
            <a:ext cx="4474160" cy="426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84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4522C-9C1B-BA85-5259-BE77E2B71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What courses can I take?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0F126-5C58-44F4-E5DA-370C8BD87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3200" dirty="0"/>
              <a:t>See </a:t>
            </a:r>
            <a:r>
              <a:rPr lang="en-CA" sz="3200" u="sng" dirty="0"/>
              <a:t>Course Booklet 2025-2026</a:t>
            </a:r>
            <a:r>
              <a:rPr lang="en-CA" sz="3200" dirty="0"/>
              <a:t> on the Kal website</a:t>
            </a:r>
          </a:p>
          <a:p>
            <a:r>
              <a:rPr lang="en-CA" sz="3200" dirty="0"/>
              <a:t>Each grade has a set of </a:t>
            </a:r>
            <a:r>
              <a:rPr lang="en-CA" sz="3200" i="1" dirty="0"/>
              <a:t>core </a:t>
            </a:r>
            <a:r>
              <a:rPr lang="en-CA" sz="3200" dirty="0"/>
              <a:t>and </a:t>
            </a:r>
            <a:r>
              <a:rPr lang="en-CA" sz="3200" i="1" dirty="0"/>
              <a:t>elective </a:t>
            </a:r>
            <a:r>
              <a:rPr lang="en-CA" sz="3200" dirty="0"/>
              <a:t>courses that you can request</a:t>
            </a:r>
          </a:p>
          <a:p>
            <a:r>
              <a:rPr lang="en-CA" sz="3200" b="1" dirty="0"/>
              <a:t>Core</a:t>
            </a:r>
            <a:r>
              <a:rPr lang="en-CA" sz="3200" dirty="0"/>
              <a:t> – classes that are mandatory in each grade</a:t>
            </a:r>
          </a:p>
          <a:p>
            <a:r>
              <a:rPr lang="en-CA" sz="3200" b="1" dirty="0"/>
              <a:t>Elective </a:t>
            </a:r>
            <a:r>
              <a:rPr lang="en-CA" sz="3200" dirty="0"/>
              <a:t>– courses that you choose to take in each grade</a:t>
            </a:r>
          </a:p>
          <a:p>
            <a:endParaRPr lang="en-CA" sz="3200" b="1" dirty="0"/>
          </a:p>
          <a:p>
            <a:r>
              <a:rPr lang="en-CA" sz="3200" dirty="0"/>
              <a:t>As you move through grades 8-12, more of your courses become electives as you focus on a particular area of study</a:t>
            </a:r>
          </a:p>
          <a:p>
            <a:pPr marL="0" indent="0">
              <a:buNone/>
            </a:pPr>
            <a:endParaRPr lang="en-CA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B401D-0634-9C33-A1E1-1054C728E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49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67BF7-82E1-6262-5E09-1113909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200"/>
            <a:ext cx="10515600" cy="1325563"/>
          </a:xfrm>
        </p:spPr>
        <p:txBody>
          <a:bodyPr>
            <a:normAutofit/>
          </a:bodyPr>
          <a:lstStyle/>
          <a:p>
            <a:r>
              <a:rPr lang="en-CA" sz="4000"/>
              <a:t>Grade 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602D1-56C2-DADA-AE01-19C20AB23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2FA6F105-62EE-8A91-B0B5-A41D3DD9BC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044320"/>
              </p:ext>
            </p:extLst>
          </p:nvPr>
        </p:nvGraphicFramePr>
        <p:xfrm>
          <a:off x="2" y="1344408"/>
          <a:ext cx="12191998" cy="56225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00604">
                  <a:extLst>
                    <a:ext uri="{9D8B030D-6E8A-4147-A177-3AD203B41FA5}">
                      <a16:colId xmlns:a16="http://schemas.microsoft.com/office/drawing/2014/main" val="396636036"/>
                    </a:ext>
                  </a:extLst>
                </a:gridCol>
                <a:gridCol w="3995697">
                  <a:extLst>
                    <a:ext uri="{9D8B030D-6E8A-4147-A177-3AD203B41FA5}">
                      <a16:colId xmlns:a16="http://schemas.microsoft.com/office/drawing/2014/main" val="2750960733"/>
                    </a:ext>
                  </a:extLst>
                </a:gridCol>
                <a:gridCol w="3995697">
                  <a:extLst>
                    <a:ext uri="{9D8B030D-6E8A-4147-A177-3AD203B41FA5}">
                      <a16:colId xmlns:a16="http://schemas.microsoft.com/office/drawing/2014/main" val="288709644"/>
                    </a:ext>
                  </a:extLst>
                </a:gridCol>
              </a:tblGrid>
              <a:tr h="643524">
                <a:tc>
                  <a:txBody>
                    <a:bodyPr/>
                    <a:lstStyle/>
                    <a:p>
                      <a:pPr algn="ctr"/>
                      <a:r>
                        <a:rPr lang="en-CA" sz="3200">
                          <a:solidFill>
                            <a:sysClr val="windowText" lastClr="000000"/>
                          </a:solidFill>
                        </a:rPr>
                        <a:t>Core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CA" sz="3200">
                          <a:solidFill>
                            <a:sysClr val="windowText" lastClr="000000"/>
                          </a:solidFill>
                        </a:rPr>
                        <a:t>Electives (pick 3)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0140241"/>
                  </a:ext>
                </a:extLst>
              </a:tr>
              <a:tr h="643524">
                <a:tc>
                  <a:txBody>
                    <a:bodyPr/>
                    <a:lstStyle/>
                    <a:p>
                      <a:pPr algn="l"/>
                      <a:r>
                        <a:rPr lang="en-CA" sz="2200"/>
                        <a:t>English 9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2200" dirty="0"/>
                        <a:t>French 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200" dirty="0"/>
                        <a:t>Art 9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280543"/>
                  </a:ext>
                </a:extLst>
              </a:tr>
              <a:tr h="643524">
                <a:tc>
                  <a:txBody>
                    <a:bodyPr/>
                    <a:lstStyle/>
                    <a:p>
                      <a:pPr algn="l"/>
                      <a:r>
                        <a:rPr lang="en-CA" sz="2200"/>
                        <a:t>Science 9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/>
                        <a:t>Home Economics 9 (both Textiles 9 and Foods 9 in one semester)</a:t>
                      </a:r>
                      <a:endParaRPr lang="en-CA" sz="22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200" dirty="0"/>
                        <a:t>Computer Studies 10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220019"/>
                  </a:ext>
                </a:extLst>
              </a:tr>
              <a:tr h="643524">
                <a:tc>
                  <a:txBody>
                    <a:bodyPr/>
                    <a:lstStyle/>
                    <a:p>
                      <a:pPr algn="l"/>
                      <a:r>
                        <a:rPr lang="en-CA" sz="2200"/>
                        <a:t>Mathematics 9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200" dirty="0"/>
                        <a:t>ADST Textiles 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200"/>
                        <a:t>Drama 9</a:t>
                      </a:r>
                      <a:endParaRPr lang="en-CA" sz="2200" dirty="0"/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6901868"/>
                  </a:ext>
                </a:extLst>
              </a:tr>
              <a:tr h="643524">
                <a:tc>
                  <a:txBody>
                    <a:bodyPr/>
                    <a:lstStyle/>
                    <a:p>
                      <a:pPr algn="l"/>
                      <a:r>
                        <a:rPr lang="en-CA" sz="2200" dirty="0"/>
                        <a:t>Social Studies 9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200" dirty="0"/>
                        <a:t>ADST Foods 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200" dirty="0"/>
                        <a:t>Theatre Performance 9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682064"/>
                  </a:ext>
                </a:extLst>
              </a:tr>
              <a:tr h="880923">
                <a:tc>
                  <a:txBody>
                    <a:bodyPr/>
                    <a:lstStyle/>
                    <a:p>
                      <a:pPr algn="l"/>
                      <a:r>
                        <a:rPr lang="en-CA" sz="2200" dirty="0"/>
                        <a:t>Physical Education 9 (competitive </a:t>
                      </a:r>
                      <a:r>
                        <a:rPr lang="en-CA" sz="2200"/>
                        <a:t>OR recreational)</a:t>
                      </a:r>
                      <a:endParaRPr lang="en-CA" sz="22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200" dirty="0"/>
                        <a:t>ADST Electronics / Robotics 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200" dirty="0"/>
                        <a:t>Concert Band 9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220091"/>
                  </a:ext>
                </a:extLst>
              </a:tr>
              <a:tr h="643524">
                <a:tc>
                  <a:txBody>
                    <a:bodyPr/>
                    <a:lstStyle/>
                    <a:p>
                      <a:pPr algn="l"/>
                      <a:r>
                        <a:rPr lang="en-CA" sz="2200"/>
                        <a:t>Career Education 9 (embedded with other classes)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200" dirty="0"/>
                        <a:t>ADST Woodworking 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200" dirty="0"/>
                        <a:t>Jazz Band 9 (Out of Timetable)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056487"/>
                  </a:ext>
                </a:extLst>
              </a:tr>
              <a:tr h="643524">
                <a:tc>
                  <a:txBody>
                    <a:bodyPr/>
                    <a:lstStyle/>
                    <a:p>
                      <a:pPr algn="l"/>
                      <a:endParaRPr lang="en-CA" sz="22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200" dirty="0"/>
                        <a:t>ADST Entrepreneurship 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200" dirty="0"/>
                        <a:t>Choir 9 (Out of Timetable)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6260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2287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B3782-62F4-93CA-1ED2-8F38DD19C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How does course selection work?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131972-74BD-6AA0-37AE-5D4342D68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5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3DA03E4-4F70-29AF-3318-401F24215FB5}"/>
              </a:ext>
            </a:extLst>
          </p:cNvPr>
          <p:cNvGrpSpPr/>
          <p:nvPr/>
        </p:nvGrpSpPr>
        <p:grpSpPr>
          <a:xfrm>
            <a:off x="913230" y="1578270"/>
            <a:ext cx="9896328" cy="4778079"/>
            <a:chOff x="4362736" y="1886736"/>
            <a:chExt cx="7666437" cy="370145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797A5B3-6C8C-A98C-B160-DB4B78F10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62736" y="1886736"/>
              <a:ext cx="7666437" cy="3701458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6660240-9932-CF76-72D2-5CF907DB1F9D}"/>
                </a:ext>
              </a:extLst>
            </p:cNvPr>
            <p:cNvSpPr/>
            <p:nvPr/>
          </p:nvSpPr>
          <p:spPr>
            <a:xfrm>
              <a:off x="7632072" y="2076895"/>
              <a:ext cx="2560824" cy="44306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3911815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07B19-09DB-4D00-C2BC-166C5304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How does course selection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EF901-4E45-A88D-BC92-CCE095FD7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Take </a:t>
            </a:r>
            <a:r>
              <a:rPr lang="en-US" i="1" dirty="0"/>
              <a:t>Gr.9 Course Planning Tool </a:t>
            </a:r>
            <a:r>
              <a:rPr lang="en-US" dirty="0"/>
              <a:t>home </a:t>
            </a:r>
          </a:p>
          <a:p>
            <a:endParaRPr lang="en-US" dirty="0"/>
          </a:p>
          <a:p>
            <a:r>
              <a:rPr lang="en-CA" dirty="0"/>
              <a:t>Research courses in the Course Booklet</a:t>
            </a:r>
          </a:p>
          <a:p>
            <a:endParaRPr lang="en-CA" dirty="0"/>
          </a:p>
          <a:p>
            <a:r>
              <a:rPr lang="en-CA" dirty="0"/>
              <a:t>Fill out the </a:t>
            </a:r>
            <a:r>
              <a:rPr lang="en-CA" i="1" dirty="0"/>
              <a:t>Gr.9 Course Planning Tool</a:t>
            </a:r>
          </a:p>
          <a:p>
            <a:endParaRPr lang="en-CA" i="1" dirty="0"/>
          </a:p>
          <a:p>
            <a:r>
              <a:rPr lang="en-CA" dirty="0"/>
              <a:t>Bring the </a:t>
            </a:r>
            <a:r>
              <a:rPr lang="en-CA" i="1" dirty="0"/>
              <a:t>Gr.9 Course Planning Tool </a:t>
            </a:r>
            <a:r>
              <a:rPr lang="en-CA" dirty="0"/>
              <a:t>with you on course selection day (</a:t>
            </a:r>
            <a:r>
              <a:rPr lang="en-CA" b="1" dirty="0"/>
              <a:t>Tuesday March 4</a:t>
            </a:r>
            <a:r>
              <a:rPr lang="en-CA" b="1" baseline="30000" dirty="0"/>
              <a:t>th</a:t>
            </a:r>
            <a:r>
              <a:rPr lang="en-CA" dirty="0"/>
              <a:t>) and use it as a guide to complete your course selection in MyED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77A3C2-B818-4250-6FEE-F67C9BFF5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807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07B19-09DB-4D00-C2BC-166C5304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How does course selection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EF901-4E45-A88D-BC92-CCE095FD7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19619"/>
          </a:xfrm>
        </p:spPr>
        <p:txBody>
          <a:bodyPr>
            <a:normAutofit fontScale="85000" lnSpcReduction="20000"/>
          </a:bodyPr>
          <a:lstStyle/>
          <a:p>
            <a:r>
              <a:rPr lang="en-CA" dirty="0"/>
              <a:t>On course selection day, log in to MyED &gt; My Info &gt; Requests</a:t>
            </a:r>
          </a:p>
          <a:p>
            <a:pPr marL="0" indent="0">
              <a:buNone/>
            </a:pPr>
            <a:endParaRPr lang="en-CA" dirty="0"/>
          </a:p>
          <a:p>
            <a:r>
              <a:rPr lang="en-CA" dirty="0"/>
              <a:t>Read the instructions!</a:t>
            </a:r>
          </a:p>
          <a:p>
            <a:pPr marL="0" indent="0">
              <a:buNone/>
            </a:pPr>
            <a:endParaRPr lang="en-CA" dirty="0"/>
          </a:p>
          <a:p>
            <a:r>
              <a:rPr lang="en-CA" dirty="0"/>
              <a:t>Select each course (both primary and alternates) </a:t>
            </a:r>
          </a:p>
          <a:p>
            <a:endParaRPr lang="en-CA" dirty="0"/>
          </a:p>
          <a:p>
            <a:r>
              <a:rPr lang="en-CA" dirty="0"/>
              <a:t>Ensure you have prioritized your alternates, with the most desirable being #1</a:t>
            </a:r>
          </a:p>
          <a:p>
            <a:pPr lvl="1"/>
            <a:r>
              <a:rPr lang="en-CA" dirty="0"/>
              <a:t>If you plan to enroll in an online course or academy, you need to enroll in the in-school course first!</a:t>
            </a:r>
          </a:p>
          <a:p>
            <a:pPr marL="457200" lvl="1" indent="0">
              <a:buNone/>
            </a:pPr>
            <a:endParaRPr lang="en-CA" dirty="0"/>
          </a:p>
          <a:p>
            <a:r>
              <a:rPr lang="en-CA" dirty="0"/>
              <a:t>Once you have selected all your courses, ask an admin or counsellor to review your selections to ensure they meet all requirements</a:t>
            </a:r>
          </a:p>
          <a:p>
            <a:pPr marL="0" indent="0">
              <a:buNone/>
            </a:pPr>
            <a:endParaRPr lang="en-CA" dirty="0"/>
          </a:p>
          <a:p>
            <a:r>
              <a:rPr lang="en-CA" dirty="0"/>
              <a:t>Click OK to save all your course requests</a:t>
            </a:r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77A3C2-B818-4250-6FEE-F67C9BFF5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50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9C7E1C-6E19-43FE-AB87-C61433DDA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7FF6F4-55CB-BCCE-D4B6-C24D81E08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54" y="696686"/>
            <a:ext cx="11551660" cy="547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18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58421D-3FB2-3014-BC9E-6F4FDA0F6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23F02E-8CA3-433B-524E-7E80CAE11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818" y="1119328"/>
            <a:ext cx="9758363" cy="461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486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FFC000"/>
      </a:accent4>
      <a:accent5>
        <a:srgbClr val="FFFF00"/>
      </a:accent5>
      <a:accent6>
        <a:srgbClr val="FAF78D"/>
      </a:accent6>
      <a:hlink>
        <a:srgbClr val="00B0F0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7494A50D7DF444AA9122BD0F11D845" ma:contentTypeVersion="18" ma:contentTypeDescription="Create a new document." ma:contentTypeScope="" ma:versionID="79b40114010346d435adcf46fc7ac1bb">
  <xsd:schema xmlns:xsd="http://www.w3.org/2001/XMLSchema" xmlns:xs="http://www.w3.org/2001/XMLSchema" xmlns:p="http://schemas.microsoft.com/office/2006/metadata/properties" xmlns:ns2="6a5dfa3a-167a-49d2-8968-27a5f41433ae" xmlns:ns3="bdfd1c6f-7aae-4c88-96f2-85e4fb72a349" targetNamespace="http://schemas.microsoft.com/office/2006/metadata/properties" ma:root="true" ma:fieldsID="489988de895a969d7130eb8e2e78e069" ns2:_="" ns3:_="">
    <xsd:import namespace="6a5dfa3a-167a-49d2-8968-27a5f41433ae"/>
    <xsd:import namespace="bdfd1c6f-7aae-4c88-96f2-85e4fb72a3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5dfa3a-167a-49d2-8968-27a5f41433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87ec545-2b3f-42ad-af9c-c1dfb2a4d5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fd1c6f-7aae-4c88-96f2-85e4fb72a34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f49a653-58d4-48be-a2e9-846bf3e1b635}" ma:internalName="TaxCatchAll" ma:showField="CatchAllData" ma:web="bdfd1c6f-7aae-4c88-96f2-85e4fb72a3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dfd1c6f-7aae-4c88-96f2-85e4fb72a349" xsi:nil="true"/>
    <lcf76f155ced4ddcb4097134ff3c332f xmlns="6a5dfa3a-167a-49d2-8968-27a5f41433ae">
      <Terms xmlns="http://schemas.microsoft.com/office/infopath/2007/PartnerControls"/>
    </lcf76f155ced4ddcb4097134ff3c332f>
    <SharedWithUsers xmlns="bdfd1c6f-7aae-4c88-96f2-85e4fb72a349">
      <UserInfo>
        <DisplayName>Lori Knight</DisplayName>
        <AccountId>15</AccountId>
        <AccountType/>
      </UserInfo>
      <UserInfo>
        <DisplayName>Edward Lefurgy</DisplayName>
        <AccountId>41</AccountId>
        <AccountType/>
      </UserInfo>
      <UserInfo>
        <DisplayName>Jeffrey Huggins</DisplayName>
        <AccountId>33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17CA0E-29E1-4616-8C74-3B26F758F3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5dfa3a-167a-49d2-8968-27a5f41433ae"/>
    <ds:schemaRef ds:uri="bdfd1c6f-7aae-4c88-96f2-85e4fb72a3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E9AC980-354D-45D5-8EA4-235F45FCA8FF}">
  <ds:schemaRefs>
    <ds:schemaRef ds:uri="6a5dfa3a-167a-49d2-8968-27a5f41433ae"/>
    <ds:schemaRef ds:uri="bdfd1c6f-7aae-4c88-96f2-85e4fb72a349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BC57CAE-1D4B-4D90-B4FC-AD8E8C83072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648</TotalTime>
  <Words>489</Words>
  <Application>Microsoft Office PowerPoint</Application>
  <PresentationFormat>Widescreen</PresentationFormat>
  <Paragraphs>88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Brush Script MT</vt:lpstr>
      <vt:lpstr>Calibri</vt:lpstr>
      <vt:lpstr>Calibri Light</vt:lpstr>
      <vt:lpstr>Office Theme</vt:lpstr>
      <vt:lpstr>Kalamalka</vt:lpstr>
      <vt:lpstr>What is course selection?</vt:lpstr>
      <vt:lpstr>What courses can I take?</vt:lpstr>
      <vt:lpstr>Grade 9</vt:lpstr>
      <vt:lpstr>How does course selection work?</vt:lpstr>
      <vt:lpstr>How does course selection work?</vt:lpstr>
      <vt:lpstr>How does course selection work?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how do I decide which courses to take?</vt:lpstr>
      <vt:lpstr>PowerPoint Presentation</vt:lpstr>
      <vt:lpstr>https://kalamalka.sd22.bc.ca/course-selection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Kalamalka</dc:title>
  <dc:creator>Colin Mayer</dc:creator>
  <cp:lastModifiedBy>Colin Mayer</cp:lastModifiedBy>
  <cp:revision>2</cp:revision>
  <dcterms:created xsi:type="dcterms:W3CDTF">2022-08-30T22:48:34Z</dcterms:created>
  <dcterms:modified xsi:type="dcterms:W3CDTF">2025-02-19T02:21:19Z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0x0101005F7494A50D7DF444AA9122BD0F11D845</vt:lpwstr>
  </property>
  <property fmtid="{D5CDD505-2E9C-101B-9397-08002B2CF9AE}" pid="3" name="MediaServiceImageTags">
    <vt:lpwstr/>
  </property>
</Properties>
</file>