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1" r:id="rId4"/>
  </p:sldMasterIdLst>
  <p:notesMasterIdLst>
    <p:notesMasterId r:id="rId29"/>
  </p:notesMasterIdLst>
  <p:handoutMasterIdLst>
    <p:handoutMasterId r:id="rId30"/>
  </p:handoutMasterIdLst>
  <p:sldIdLst>
    <p:sldId id="257" r:id="rId5"/>
    <p:sldId id="258" r:id="rId6"/>
    <p:sldId id="261" r:id="rId7"/>
    <p:sldId id="267" r:id="rId8"/>
    <p:sldId id="286" r:id="rId9"/>
    <p:sldId id="289" r:id="rId10"/>
    <p:sldId id="290" r:id="rId11"/>
    <p:sldId id="288" r:id="rId12"/>
    <p:sldId id="291" r:id="rId13"/>
    <p:sldId id="292" r:id="rId14"/>
    <p:sldId id="293" r:id="rId15"/>
    <p:sldId id="294" r:id="rId16"/>
    <p:sldId id="295" r:id="rId17"/>
    <p:sldId id="270" r:id="rId18"/>
    <p:sldId id="272" r:id="rId19"/>
    <p:sldId id="278" r:id="rId20"/>
    <p:sldId id="279" r:id="rId21"/>
    <p:sldId id="280" r:id="rId22"/>
    <p:sldId id="281" r:id="rId23"/>
    <p:sldId id="273" r:id="rId24"/>
    <p:sldId id="274" r:id="rId25"/>
    <p:sldId id="275" r:id="rId26"/>
    <p:sldId id="276" r:id="rId27"/>
    <p:sldId id="27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C9E6"/>
    <a:srgbClr val="E7F1FA"/>
    <a:srgbClr val="D1E7F6"/>
    <a:srgbClr val="FEDA01"/>
    <a:srgbClr val="FFC00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2013BA-DDEB-4304-A23D-8614AC0EB454}" v="3" dt="2025-02-18T21:25:20.6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lin Mayer" userId="c79fb552-3074-49ce-89f7-8fc4a22ece17" providerId="ADAL" clId="{582013BA-DDEB-4304-A23D-8614AC0EB454}"/>
    <pc:docChg chg="custSel addSld delSld modSld">
      <pc:chgData name="Colin Mayer" userId="c79fb552-3074-49ce-89f7-8fc4a22ece17" providerId="ADAL" clId="{582013BA-DDEB-4304-A23D-8614AC0EB454}" dt="2025-02-19T18:23:12.963" v="633" actId="113"/>
      <pc:docMkLst>
        <pc:docMk/>
      </pc:docMkLst>
      <pc:sldChg chg="modSp mod">
        <pc:chgData name="Colin Mayer" userId="c79fb552-3074-49ce-89f7-8fc4a22ece17" providerId="ADAL" clId="{582013BA-DDEB-4304-A23D-8614AC0EB454}" dt="2025-02-18T21:25:54.528" v="594" actId="20577"/>
        <pc:sldMkLst>
          <pc:docMk/>
          <pc:sldMk cId="1495496538" sldId="257"/>
        </pc:sldMkLst>
        <pc:spChg chg="mod">
          <ac:chgData name="Colin Mayer" userId="c79fb552-3074-49ce-89f7-8fc4a22ece17" providerId="ADAL" clId="{582013BA-DDEB-4304-A23D-8614AC0EB454}" dt="2025-02-18T21:25:54.528" v="594" actId="20577"/>
          <ac:spMkLst>
            <pc:docMk/>
            <pc:sldMk cId="1495496538" sldId="257"/>
            <ac:spMk id="4" creationId="{C6D24F99-E026-485A-96CD-AEC98137262A}"/>
          </ac:spMkLst>
        </pc:spChg>
      </pc:sldChg>
      <pc:sldChg chg="del">
        <pc:chgData name="Colin Mayer" userId="c79fb552-3074-49ce-89f7-8fc4a22ece17" providerId="ADAL" clId="{582013BA-DDEB-4304-A23D-8614AC0EB454}" dt="2025-02-18T21:21:58.666" v="50" actId="47"/>
        <pc:sldMkLst>
          <pc:docMk/>
          <pc:sldMk cId="3911815531" sldId="259"/>
        </pc:sldMkLst>
      </pc:sldChg>
      <pc:sldChg chg="del">
        <pc:chgData name="Colin Mayer" userId="c79fb552-3074-49ce-89f7-8fc4a22ece17" providerId="ADAL" clId="{582013BA-DDEB-4304-A23D-8614AC0EB454}" dt="2025-02-18T21:21:34.619" v="48" actId="47"/>
        <pc:sldMkLst>
          <pc:docMk/>
          <pc:sldMk cId="3663807726" sldId="260"/>
        </pc:sldMkLst>
      </pc:sldChg>
      <pc:sldChg chg="modSp mod">
        <pc:chgData name="Colin Mayer" userId="c79fb552-3074-49ce-89f7-8fc4a22ece17" providerId="ADAL" clId="{582013BA-DDEB-4304-A23D-8614AC0EB454}" dt="2025-02-04T18:41:00.040" v="47" actId="20577"/>
        <pc:sldMkLst>
          <pc:docMk/>
          <pc:sldMk cId="2854583025" sldId="267"/>
        </pc:sldMkLst>
        <pc:graphicFrameChg chg="modGraphic">
          <ac:chgData name="Colin Mayer" userId="c79fb552-3074-49ce-89f7-8fc4a22ece17" providerId="ADAL" clId="{582013BA-DDEB-4304-A23D-8614AC0EB454}" dt="2025-02-04T18:41:00.040" v="47" actId="20577"/>
          <ac:graphicFrameMkLst>
            <pc:docMk/>
            <pc:sldMk cId="2854583025" sldId="267"/>
            <ac:graphicFrameMk id="6" creationId="{2B184829-F5DA-02C5-F473-742AFD7222AC}"/>
          </ac:graphicFrameMkLst>
        </pc:graphicFrameChg>
      </pc:sldChg>
      <pc:sldChg chg="add del">
        <pc:chgData name="Colin Mayer" userId="c79fb552-3074-49ce-89f7-8fc4a22ece17" providerId="ADAL" clId="{582013BA-DDEB-4304-A23D-8614AC0EB454}" dt="2025-02-18T21:21:51.226" v="49"/>
        <pc:sldMkLst>
          <pc:docMk/>
          <pc:sldMk cId="2598750360" sldId="270"/>
        </pc:sldMkLst>
      </pc:sldChg>
      <pc:sldChg chg="del">
        <pc:chgData name="Colin Mayer" userId="c79fb552-3074-49ce-89f7-8fc4a22ece17" providerId="ADAL" clId="{582013BA-DDEB-4304-A23D-8614AC0EB454}" dt="2025-02-18T21:21:34.619" v="48" actId="47"/>
        <pc:sldMkLst>
          <pc:docMk/>
          <pc:sldMk cId="739372404" sldId="271"/>
        </pc:sldMkLst>
      </pc:sldChg>
      <pc:sldChg chg="del">
        <pc:chgData name="Colin Mayer" userId="c79fb552-3074-49ce-89f7-8fc4a22ece17" providerId="ADAL" clId="{582013BA-DDEB-4304-A23D-8614AC0EB454}" dt="2025-02-18T21:21:34.619" v="48" actId="47"/>
        <pc:sldMkLst>
          <pc:docMk/>
          <pc:sldMk cId="2815229164" sldId="282"/>
        </pc:sldMkLst>
      </pc:sldChg>
      <pc:sldChg chg="del">
        <pc:chgData name="Colin Mayer" userId="c79fb552-3074-49ce-89f7-8fc4a22ece17" providerId="ADAL" clId="{582013BA-DDEB-4304-A23D-8614AC0EB454}" dt="2025-02-18T21:21:34.619" v="48" actId="47"/>
        <pc:sldMkLst>
          <pc:docMk/>
          <pc:sldMk cId="2127181660" sldId="283"/>
        </pc:sldMkLst>
      </pc:sldChg>
      <pc:sldChg chg="del">
        <pc:chgData name="Colin Mayer" userId="c79fb552-3074-49ce-89f7-8fc4a22ece17" providerId="ADAL" clId="{582013BA-DDEB-4304-A23D-8614AC0EB454}" dt="2025-02-18T21:21:34.619" v="48" actId="47"/>
        <pc:sldMkLst>
          <pc:docMk/>
          <pc:sldMk cId="690703656" sldId="284"/>
        </pc:sldMkLst>
      </pc:sldChg>
      <pc:sldChg chg="modSp mod">
        <pc:chgData name="Colin Mayer" userId="c79fb552-3074-49ce-89f7-8fc4a22ece17" providerId="ADAL" clId="{582013BA-DDEB-4304-A23D-8614AC0EB454}" dt="2025-02-19T18:22:14.797" v="613" actId="20577"/>
        <pc:sldMkLst>
          <pc:docMk/>
          <pc:sldMk cId="3595977732" sldId="286"/>
        </pc:sldMkLst>
        <pc:graphicFrameChg chg="modGraphic">
          <ac:chgData name="Colin Mayer" userId="c79fb552-3074-49ce-89f7-8fc4a22ece17" providerId="ADAL" clId="{582013BA-DDEB-4304-A23D-8614AC0EB454}" dt="2025-02-19T18:22:14.797" v="613" actId="20577"/>
          <ac:graphicFrameMkLst>
            <pc:docMk/>
            <pc:sldMk cId="3595977732" sldId="286"/>
            <ac:graphicFrameMk id="6" creationId="{2B184829-F5DA-02C5-F473-742AFD7222AC}"/>
          </ac:graphicFrameMkLst>
        </pc:graphicFrameChg>
      </pc:sldChg>
      <pc:sldChg chg="modSp add mod">
        <pc:chgData name="Colin Mayer" userId="c79fb552-3074-49ce-89f7-8fc4a22ece17" providerId="ADAL" clId="{582013BA-DDEB-4304-A23D-8614AC0EB454}" dt="2025-02-18T21:24:44.398" v="560" actId="14"/>
        <pc:sldMkLst>
          <pc:docMk/>
          <pc:sldMk cId="2478359949" sldId="288"/>
        </pc:sldMkLst>
        <pc:spChg chg="mod">
          <ac:chgData name="Colin Mayer" userId="c79fb552-3074-49ce-89f7-8fc4a22ece17" providerId="ADAL" clId="{582013BA-DDEB-4304-A23D-8614AC0EB454}" dt="2025-02-18T21:24:44.398" v="560" actId="14"/>
          <ac:spMkLst>
            <pc:docMk/>
            <pc:sldMk cId="2478359949" sldId="288"/>
            <ac:spMk id="3" creationId="{06FEF901-4E45-A88D-BC92-CCE095FD7417}"/>
          </ac:spMkLst>
        </pc:spChg>
      </pc:sldChg>
      <pc:sldChg chg="modSp add mod">
        <pc:chgData name="Colin Mayer" userId="c79fb552-3074-49ce-89f7-8fc4a22ece17" providerId="ADAL" clId="{582013BA-DDEB-4304-A23D-8614AC0EB454}" dt="2025-02-18T21:22:21.889" v="66" actId="20577"/>
        <pc:sldMkLst>
          <pc:docMk/>
          <pc:sldMk cId="2918928136" sldId="289"/>
        </pc:sldMkLst>
        <pc:spChg chg="mod">
          <ac:chgData name="Colin Mayer" userId="c79fb552-3074-49ce-89f7-8fc4a22ece17" providerId="ADAL" clId="{582013BA-DDEB-4304-A23D-8614AC0EB454}" dt="2025-02-18T21:22:21.889" v="66" actId="20577"/>
          <ac:spMkLst>
            <pc:docMk/>
            <pc:sldMk cId="2918928136" sldId="289"/>
            <ac:spMk id="3" creationId="{ECE0F126-5C58-44F4-E5DA-370C8BD87AF5}"/>
          </ac:spMkLst>
        </pc:spChg>
      </pc:sldChg>
      <pc:sldChg chg="modSp add mod">
        <pc:chgData name="Colin Mayer" userId="c79fb552-3074-49ce-89f7-8fc4a22ece17" providerId="ADAL" clId="{582013BA-DDEB-4304-A23D-8614AC0EB454}" dt="2025-02-19T18:23:12.963" v="633" actId="113"/>
        <pc:sldMkLst>
          <pc:docMk/>
          <pc:sldMk cId="2981961901" sldId="290"/>
        </pc:sldMkLst>
        <pc:spChg chg="mod">
          <ac:chgData name="Colin Mayer" userId="c79fb552-3074-49ce-89f7-8fc4a22ece17" providerId="ADAL" clId="{582013BA-DDEB-4304-A23D-8614AC0EB454}" dt="2025-02-19T18:23:12.963" v="633" actId="113"/>
          <ac:spMkLst>
            <pc:docMk/>
            <pc:sldMk cId="2981961901" sldId="290"/>
            <ac:spMk id="3" creationId="{B78D9AAA-0E9D-BA75-D36D-620B79A9BDE4}"/>
          </ac:spMkLst>
        </pc:spChg>
      </pc:sldChg>
      <pc:sldChg chg="add">
        <pc:chgData name="Colin Mayer" userId="c79fb552-3074-49ce-89f7-8fc4a22ece17" providerId="ADAL" clId="{582013BA-DDEB-4304-A23D-8614AC0EB454}" dt="2025-02-18T21:21:51.226" v="49"/>
        <pc:sldMkLst>
          <pc:docMk/>
          <pc:sldMk cId="1929724907" sldId="291"/>
        </pc:sldMkLst>
      </pc:sldChg>
      <pc:sldChg chg="add">
        <pc:chgData name="Colin Mayer" userId="c79fb552-3074-49ce-89f7-8fc4a22ece17" providerId="ADAL" clId="{582013BA-DDEB-4304-A23D-8614AC0EB454}" dt="2025-02-18T21:21:51.226" v="49"/>
        <pc:sldMkLst>
          <pc:docMk/>
          <pc:sldMk cId="130325931" sldId="292"/>
        </pc:sldMkLst>
      </pc:sldChg>
      <pc:sldChg chg="add">
        <pc:chgData name="Colin Mayer" userId="c79fb552-3074-49ce-89f7-8fc4a22ece17" providerId="ADAL" clId="{582013BA-DDEB-4304-A23D-8614AC0EB454}" dt="2025-02-18T21:21:51.226" v="49"/>
        <pc:sldMkLst>
          <pc:docMk/>
          <pc:sldMk cId="4184104365" sldId="293"/>
        </pc:sldMkLst>
      </pc:sldChg>
      <pc:sldChg chg="addSp delSp modSp add mod">
        <pc:chgData name="Colin Mayer" userId="c79fb552-3074-49ce-89f7-8fc4a22ece17" providerId="ADAL" clId="{582013BA-DDEB-4304-A23D-8614AC0EB454}" dt="2025-02-18T21:25:10.445" v="568" actId="14100"/>
        <pc:sldMkLst>
          <pc:docMk/>
          <pc:sldMk cId="978549067" sldId="294"/>
        </pc:sldMkLst>
        <pc:spChg chg="mod">
          <ac:chgData name="Colin Mayer" userId="c79fb552-3074-49ce-89f7-8fc4a22ece17" providerId="ADAL" clId="{582013BA-DDEB-4304-A23D-8614AC0EB454}" dt="2025-02-18T21:25:10.445" v="568" actId="14100"/>
          <ac:spMkLst>
            <pc:docMk/>
            <pc:sldMk cId="978549067" sldId="294"/>
            <ac:spMk id="9" creationId="{15E7CBBE-9018-1936-EA5D-A646D8BDB47E}"/>
          </ac:spMkLst>
        </pc:spChg>
        <pc:picChg chg="add mod ord">
          <ac:chgData name="Colin Mayer" userId="c79fb552-3074-49ce-89f7-8fc4a22ece17" providerId="ADAL" clId="{582013BA-DDEB-4304-A23D-8614AC0EB454}" dt="2025-02-18T21:25:01.969" v="566" actId="171"/>
          <ac:picMkLst>
            <pc:docMk/>
            <pc:sldMk cId="978549067" sldId="294"/>
            <ac:picMk id="4" creationId="{DFEC3103-3731-9003-5C78-F8993112A132}"/>
          </ac:picMkLst>
        </pc:picChg>
        <pc:picChg chg="del">
          <ac:chgData name="Colin Mayer" userId="c79fb552-3074-49ce-89f7-8fc4a22ece17" providerId="ADAL" clId="{582013BA-DDEB-4304-A23D-8614AC0EB454}" dt="2025-02-18T21:24:56.275" v="561" actId="478"/>
          <ac:picMkLst>
            <pc:docMk/>
            <pc:sldMk cId="978549067" sldId="294"/>
            <ac:picMk id="8" creationId="{417FF341-8DC0-C88E-312B-ADA8AFC15DA4}"/>
          </ac:picMkLst>
        </pc:picChg>
      </pc:sldChg>
      <pc:sldChg chg="addSp delSp modSp add mod">
        <pc:chgData name="Colin Mayer" userId="c79fb552-3074-49ce-89f7-8fc4a22ece17" providerId="ADAL" clId="{582013BA-DDEB-4304-A23D-8614AC0EB454}" dt="2025-02-18T21:25:33.671" v="575" actId="1076"/>
        <pc:sldMkLst>
          <pc:docMk/>
          <pc:sldMk cId="1599435326" sldId="295"/>
        </pc:sldMkLst>
        <pc:picChg chg="add mod">
          <ac:chgData name="Colin Mayer" userId="c79fb552-3074-49ce-89f7-8fc4a22ece17" providerId="ADAL" clId="{582013BA-DDEB-4304-A23D-8614AC0EB454}" dt="2025-02-18T21:25:33.671" v="575" actId="1076"/>
          <ac:picMkLst>
            <pc:docMk/>
            <pc:sldMk cId="1599435326" sldId="295"/>
            <ac:picMk id="4" creationId="{63CB22F1-03D3-7116-FDFE-3E7F66826EFC}"/>
          </ac:picMkLst>
        </pc:picChg>
        <pc:picChg chg="del">
          <ac:chgData name="Colin Mayer" userId="c79fb552-3074-49ce-89f7-8fc4a22ece17" providerId="ADAL" clId="{582013BA-DDEB-4304-A23D-8614AC0EB454}" dt="2025-02-18T21:25:18.512" v="569" actId="478"/>
          <ac:picMkLst>
            <pc:docMk/>
            <pc:sldMk cId="1599435326" sldId="295"/>
            <ac:picMk id="5" creationId="{3CE8B3EC-7878-72BF-244E-058C9124CAF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AAC74A-664E-43D3-859E-B35855730D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710C658-31F9-4A67-8267-E3463B262A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AD794A-17F4-48F7-A14F-39DCAE091952}" type="datetimeFigureOut">
              <a:rPr lang="en-US" smtClean="0"/>
              <a:t>2/18/2025</a:t>
            </a:fld>
            <a:endParaRPr lang="en-US"/>
          </a:p>
        </p:txBody>
      </p:sp>
      <p:sp>
        <p:nvSpPr>
          <p:cNvPr id="4" name="Footer Placeholder 3">
            <a:extLst>
              <a:ext uri="{FF2B5EF4-FFF2-40B4-BE49-F238E27FC236}">
                <a16:creationId xmlns:a16="http://schemas.microsoft.com/office/drawing/2014/main" id="{CD7BBBF1-3A7A-4F4B-8592-578ABE65B7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A02F046-B531-4374-9A89-AC21BCA06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2DFAA7-D3C3-4D01-9299-453E25D16D4E}" type="slidenum">
              <a:rPr lang="en-US" smtClean="0"/>
              <a:t>‹#›</a:t>
            </a:fld>
            <a:endParaRPr lang="en-US"/>
          </a:p>
        </p:txBody>
      </p:sp>
    </p:spTree>
    <p:extLst>
      <p:ext uri="{BB962C8B-B14F-4D97-AF65-F5344CB8AC3E}">
        <p14:creationId xmlns:p14="http://schemas.microsoft.com/office/powerpoint/2010/main" val="900527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4C6A87-CC60-415C-BFEE-13D1CAD6861A}" type="datetimeFigureOut">
              <a:rPr lang="en-US" smtClean="0"/>
              <a:t>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C51814-3B91-4036-94D2-3977634EE214}" type="slidenum">
              <a:rPr lang="en-US" smtClean="0"/>
              <a:t>‹#›</a:t>
            </a:fld>
            <a:endParaRPr lang="en-US"/>
          </a:p>
        </p:txBody>
      </p:sp>
    </p:spTree>
    <p:extLst>
      <p:ext uri="{BB962C8B-B14F-4D97-AF65-F5344CB8AC3E}">
        <p14:creationId xmlns:p14="http://schemas.microsoft.com/office/powerpoint/2010/main" val="1300625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English – Need FP course in gr.10, 11, or 12 to graduate</a:t>
            </a:r>
          </a:p>
          <a:p>
            <a:r>
              <a:rPr lang="en-CA" dirty="0"/>
              <a:t>Most unis need a language 11 for admission</a:t>
            </a:r>
          </a:p>
          <a:p>
            <a:r>
              <a:rPr lang="en-CA" dirty="0"/>
              <a:t>LOOK AT UNI ADMISSION REQs BEFORE FINALIZING! Science? Take more science! Arts? Take more arts!</a:t>
            </a:r>
          </a:p>
        </p:txBody>
      </p:sp>
      <p:sp>
        <p:nvSpPr>
          <p:cNvPr id="4" name="Slide Number Placeholder 3"/>
          <p:cNvSpPr>
            <a:spLocks noGrp="1"/>
          </p:cNvSpPr>
          <p:nvPr>
            <p:ph type="sldNum" sz="quarter" idx="5"/>
          </p:nvPr>
        </p:nvSpPr>
        <p:spPr/>
        <p:txBody>
          <a:bodyPr/>
          <a:lstStyle/>
          <a:p>
            <a:fld id="{6DC51814-3B91-4036-94D2-3977634EE214}" type="slidenum">
              <a:rPr lang="en-US" smtClean="0"/>
              <a:t>4</a:t>
            </a:fld>
            <a:endParaRPr lang="en-US"/>
          </a:p>
        </p:txBody>
      </p:sp>
    </p:spTree>
    <p:extLst>
      <p:ext uri="{BB962C8B-B14F-4D97-AF65-F5344CB8AC3E}">
        <p14:creationId xmlns:p14="http://schemas.microsoft.com/office/powerpoint/2010/main" val="3006782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English – Need FP course in gr.10, 11, or 12 to graduate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Most unis need a language 11 for admission</a:t>
            </a:r>
          </a:p>
          <a:p>
            <a:r>
              <a:rPr lang="en-CA" dirty="0"/>
              <a:t>LOOK AT UNI ADMISSION REQs BEFORE FINALIZING! Science? Take more science! Arts? Take more arts!</a:t>
            </a:r>
          </a:p>
        </p:txBody>
      </p:sp>
      <p:sp>
        <p:nvSpPr>
          <p:cNvPr id="4" name="Slide Number Placeholder 3"/>
          <p:cNvSpPr>
            <a:spLocks noGrp="1"/>
          </p:cNvSpPr>
          <p:nvPr>
            <p:ph type="sldNum" sz="quarter" idx="5"/>
          </p:nvPr>
        </p:nvSpPr>
        <p:spPr/>
        <p:txBody>
          <a:bodyPr/>
          <a:lstStyle/>
          <a:p>
            <a:fld id="{6DC51814-3B91-4036-94D2-3977634EE214}" type="slidenum">
              <a:rPr lang="en-US" smtClean="0"/>
              <a:t>5</a:t>
            </a:fld>
            <a:endParaRPr lang="en-US"/>
          </a:p>
        </p:txBody>
      </p:sp>
    </p:spTree>
    <p:extLst>
      <p:ext uri="{BB962C8B-B14F-4D97-AF65-F5344CB8AC3E}">
        <p14:creationId xmlns:p14="http://schemas.microsoft.com/office/powerpoint/2010/main" val="1087894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Read the instructions before you begin!</a:t>
            </a:r>
          </a:p>
        </p:txBody>
      </p:sp>
      <p:sp>
        <p:nvSpPr>
          <p:cNvPr id="4" name="Slide Number Placeholder 3"/>
          <p:cNvSpPr>
            <a:spLocks noGrp="1"/>
          </p:cNvSpPr>
          <p:nvPr>
            <p:ph type="sldNum" sz="quarter" idx="5"/>
          </p:nvPr>
        </p:nvSpPr>
        <p:spPr/>
        <p:txBody>
          <a:bodyPr/>
          <a:lstStyle/>
          <a:p>
            <a:fld id="{6DC51814-3B91-4036-94D2-3977634EE214}" type="slidenum">
              <a:rPr lang="en-US" smtClean="0"/>
              <a:t>9</a:t>
            </a:fld>
            <a:endParaRPr lang="en-US"/>
          </a:p>
        </p:txBody>
      </p:sp>
    </p:spTree>
    <p:extLst>
      <p:ext uri="{BB962C8B-B14F-4D97-AF65-F5344CB8AC3E}">
        <p14:creationId xmlns:p14="http://schemas.microsoft.com/office/powerpoint/2010/main" val="1839711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Ensure you select all your electives – read the instructions here too!</a:t>
            </a:r>
          </a:p>
        </p:txBody>
      </p:sp>
      <p:sp>
        <p:nvSpPr>
          <p:cNvPr id="4" name="Slide Number Placeholder 3"/>
          <p:cNvSpPr>
            <a:spLocks noGrp="1"/>
          </p:cNvSpPr>
          <p:nvPr>
            <p:ph type="sldNum" sz="quarter" idx="5"/>
          </p:nvPr>
        </p:nvSpPr>
        <p:spPr/>
        <p:txBody>
          <a:bodyPr/>
          <a:lstStyle/>
          <a:p>
            <a:fld id="{6DC51814-3B91-4036-94D2-3977634EE214}" type="slidenum">
              <a:rPr lang="en-US" smtClean="0"/>
              <a:t>10</a:t>
            </a:fld>
            <a:endParaRPr lang="en-US"/>
          </a:p>
        </p:txBody>
      </p:sp>
    </p:spTree>
    <p:extLst>
      <p:ext uri="{BB962C8B-B14F-4D97-AF65-F5344CB8AC3E}">
        <p14:creationId xmlns:p14="http://schemas.microsoft.com/office/powerpoint/2010/main" val="2819534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Ensure you get your parent / guardian to type their name, and select “Send me an email receipt of my responses!</a:t>
            </a:r>
          </a:p>
        </p:txBody>
      </p:sp>
      <p:sp>
        <p:nvSpPr>
          <p:cNvPr id="4" name="Slide Number Placeholder 3"/>
          <p:cNvSpPr>
            <a:spLocks noGrp="1"/>
          </p:cNvSpPr>
          <p:nvPr>
            <p:ph type="sldNum" sz="quarter" idx="5"/>
          </p:nvPr>
        </p:nvSpPr>
        <p:spPr/>
        <p:txBody>
          <a:bodyPr/>
          <a:lstStyle/>
          <a:p>
            <a:fld id="{6DC51814-3B91-4036-94D2-3977634EE214}" type="slidenum">
              <a:rPr lang="en-US" smtClean="0"/>
              <a:t>11</a:t>
            </a:fld>
            <a:endParaRPr lang="en-US"/>
          </a:p>
        </p:txBody>
      </p:sp>
    </p:spTree>
    <p:extLst>
      <p:ext uri="{BB962C8B-B14F-4D97-AF65-F5344CB8AC3E}">
        <p14:creationId xmlns:p14="http://schemas.microsoft.com/office/powerpoint/2010/main" val="426477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Make sure you follow the instructions and search the course codes </a:t>
            </a:r>
          </a:p>
        </p:txBody>
      </p:sp>
      <p:sp>
        <p:nvSpPr>
          <p:cNvPr id="4" name="Slide Number Placeholder 3"/>
          <p:cNvSpPr>
            <a:spLocks noGrp="1"/>
          </p:cNvSpPr>
          <p:nvPr>
            <p:ph type="sldNum" sz="quarter" idx="5"/>
          </p:nvPr>
        </p:nvSpPr>
        <p:spPr/>
        <p:txBody>
          <a:bodyPr/>
          <a:lstStyle/>
          <a:p>
            <a:fld id="{6DC51814-3B91-4036-94D2-3977634EE214}" type="slidenum">
              <a:rPr lang="en-US" smtClean="0"/>
              <a:t>16</a:t>
            </a:fld>
            <a:endParaRPr lang="en-US"/>
          </a:p>
        </p:txBody>
      </p:sp>
    </p:spTree>
    <p:extLst>
      <p:ext uri="{BB962C8B-B14F-4D97-AF65-F5344CB8AC3E}">
        <p14:creationId xmlns:p14="http://schemas.microsoft.com/office/powerpoint/2010/main" val="552769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Make sure you click on the arrow to see all course options, especially many of the electives!!!</a:t>
            </a:r>
          </a:p>
          <a:p>
            <a:endParaRPr lang="en-CA"/>
          </a:p>
          <a:p>
            <a:r>
              <a:rPr lang="en-CA"/>
              <a:t>Rank your electives by priority, with most desirable #1</a:t>
            </a:r>
          </a:p>
        </p:txBody>
      </p:sp>
      <p:sp>
        <p:nvSpPr>
          <p:cNvPr id="4" name="Slide Number Placeholder 3"/>
          <p:cNvSpPr>
            <a:spLocks noGrp="1"/>
          </p:cNvSpPr>
          <p:nvPr>
            <p:ph type="sldNum" sz="quarter" idx="5"/>
          </p:nvPr>
        </p:nvSpPr>
        <p:spPr/>
        <p:txBody>
          <a:bodyPr/>
          <a:lstStyle/>
          <a:p>
            <a:fld id="{6DC51814-3B91-4036-94D2-3977634EE214}" type="slidenum">
              <a:rPr lang="en-US" smtClean="0"/>
              <a:t>18</a:t>
            </a:fld>
            <a:endParaRPr lang="en-US"/>
          </a:p>
        </p:txBody>
      </p:sp>
    </p:spTree>
    <p:extLst>
      <p:ext uri="{BB962C8B-B14F-4D97-AF65-F5344CB8AC3E}">
        <p14:creationId xmlns:p14="http://schemas.microsoft.com/office/powerpoint/2010/main" val="275490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Add any special requests or notes for your counsellor, or better yet, speak to them directly. No guarantee that we can accommodate these requests.</a:t>
            </a:r>
          </a:p>
        </p:txBody>
      </p:sp>
      <p:sp>
        <p:nvSpPr>
          <p:cNvPr id="4" name="Slide Number Placeholder 3"/>
          <p:cNvSpPr>
            <a:spLocks noGrp="1"/>
          </p:cNvSpPr>
          <p:nvPr>
            <p:ph type="sldNum" sz="quarter" idx="5"/>
          </p:nvPr>
        </p:nvSpPr>
        <p:spPr/>
        <p:txBody>
          <a:bodyPr/>
          <a:lstStyle/>
          <a:p>
            <a:fld id="{6DC51814-3B91-4036-94D2-3977634EE214}" type="slidenum">
              <a:rPr lang="en-US" smtClean="0"/>
              <a:t>19</a:t>
            </a:fld>
            <a:endParaRPr lang="en-US"/>
          </a:p>
        </p:txBody>
      </p:sp>
    </p:spTree>
    <p:extLst>
      <p:ext uri="{BB962C8B-B14F-4D97-AF65-F5344CB8AC3E}">
        <p14:creationId xmlns:p14="http://schemas.microsoft.com/office/powerpoint/2010/main" val="1055636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DA4A1-4774-4739-826A-5AC7F4062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0161C9F3-93ED-486E-BD38-973DF56B30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672247D8-0D0A-4723-AD37-5BC456AD6628}"/>
              </a:ext>
            </a:extLst>
          </p:cNvPr>
          <p:cNvSpPr>
            <a:spLocks noGrp="1"/>
          </p:cNvSpPr>
          <p:nvPr>
            <p:ph type="dt" sz="half" idx="10"/>
          </p:nvPr>
        </p:nvSpPr>
        <p:spPr/>
        <p:txBody>
          <a:bodyPr/>
          <a:lstStyle/>
          <a:p>
            <a:fld id="{4AAD347D-5ACD-4C99-B74B-A9C85AD731AF}" type="datetimeFigureOut">
              <a:rPr lang="en-US" smtClean="0"/>
              <a:t>2/18/2025</a:t>
            </a:fld>
            <a:endParaRPr lang="en-US"/>
          </a:p>
        </p:txBody>
      </p:sp>
      <p:sp>
        <p:nvSpPr>
          <p:cNvPr id="5" name="Footer Placeholder 4">
            <a:extLst>
              <a:ext uri="{FF2B5EF4-FFF2-40B4-BE49-F238E27FC236}">
                <a16:creationId xmlns:a16="http://schemas.microsoft.com/office/drawing/2014/main" id="{4337CA20-4FFC-40E7-B5BB-2ABFB35E6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BD82E-55D0-46F6-AA42-268F7A7F48E5}"/>
              </a:ext>
            </a:extLst>
          </p:cNvPr>
          <p:cNvSpPr>
            <a:spLocks noGrp="1"/>
          </p:cNvSpPr>
          <p:nvPr>
            <p:ph type="sldNum" sz="quarter" idx="12"/>
          </p:nvPr>
        </p:nvSpPr>
        <p:spPr/>
        <p:txBody>
          <a:bodyPr/>
          <a:lstStyle/>
          <a:p>
            <a:fld id="{03DC2DEF-D2FE-4B45-ABA4-9F153FD1C98A}" type="slidenum">
              <a:rPr lang="en-US" smtClean="0"/>
              <a:pPr/>
              <a:t>‹#›</a:t>
            </a:fld>
            <a:endParaRPr lang="en-US"/>
          </a:p>
        </p:txBody>
      </p:sp>
    </p:spTree>
    <p:extLst>
      <p:ext uri="{BB962C8B-B14F-4D97-AF65-F5344CB8AC3E}">
        <p14:creationId xmlns:p14="http://schemas.microsoft.com/office/powerpoint/2010/main" val="3645684323"/>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E47B7-F1EE-443B-A87B-1C958CB527E2}"/>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82837002-720E-49D4-AEDA-5D499C59B6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48A9267-69B5-46DC-9C9C-793C1C9D27B3}"/>
              </a:ext>
            </a:extLst>
          </p:cNvPr>
          <p:cNvSpPr>
            <a:spLocks noGrp="1"/>
          </p:cNvSpPr>
          <p:nvPr>
            <p:ph type="dt" sz="half" idx="10"/>
          </p:nvPr>
        </p:nvSpPr>
        <p:spPr/>
        <p:txBody>
          <a:bodyPr/>
          <a:lstStyle/>
          <a:p>
            <a:fld id="{4509A250-FF31-4206-8172-F9D3106AACB1}" type="datetimeFigureOut">
              <a:rPr lang="en-US" smtClean="0"/>
              <a:t>2/18/2025</a:t>
            </a:fld>
            <a:endParaRPr lang="en-US"/>
          </a:p>
        </p:txBody>
      </p:sp>
      <p:sp>
        <p:nvSpPr>
          <p:cNvPr id="5" name="Footer Placeholder 4">
            <a:extLst>
              <a:ext uri="{FF2B5EF4-FFF2-40B4-BE49-F238E27FC236}">
                <a16:creationId xmlns:a16="http://schemas.microsoft.com/office/drawing/2014/main" id="{8FC69A71-936A-428A-BCFC-EFA4A033F6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BF4440-47A8-461A-8022-8C8F1AC671C7}"/>
              </a:ext>
            </a:extLst>
          </p:cNvPr>
          <p:cNvSpPr>
            <a:spLocks noGrp="1"/>
          </p:cNvSpPr>
          <p:nvPr>
            <p:ph type="sldNum" sz="quarter" idx="12"/>
          </p:nvPr>
        </p:nvSpPr>
        <p:spPr/>
        <p:txBody>
          <a:bodyPr/>
          <a:lstStyle/>
          <a:p>
            <a:fld id="{03DC2DEF-D2FE-4B45-ABA4-9F153FD1C98A}" type="slidenum">
              <a:rPr lang="en-US" smtClean="0"/>
              <a:pPr/>
              <a:t>‹#›</a:t>
            </a:fld>
            <a:endParaRPr lang="en-US"/>
          </a:p>
        </p:txBody>
      </p:sp>
    </p:spTree>
    <p:extLst>
      <p:ext uri="{BB962C8B-B14F-4D97-AF65-F5344CB8AC3E}">
        <p14:creationId xmlns:p14="http://schemas.microsoft.com/office/powerpoint/2010/main" val="405871803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97C4A3-A30A-416F-9613-A805ACD9D88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2BAABEFE-C8D4-48EA-99BD-16CB923CD8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1867DF3-9EA7-443A-92CD-398DAB89AA8D}"/>
              </a:ext>
            </a:extLst>
          </p:cNvPr>
          <p:cNvSpPr>
            <a:spLocks noGrp="1"/>
          </p:cNvSpPr>
          <p:nvPr>
            <p:ph type="dt" sz="half" idx="10"/>
          </p:nvPr>
        </p:nvSpPr>
        <p:spPr/>
        <p:txBody>
          <a:bodyPr/>
          <a:lstStyle/>
          <a:p>
            <a:fld id="{4509A250-FF31-4206-8172-F9D3106AACB1}" type="datetimeFigureOut">
              <a:rPr lang="en-US" smtClean="0"/>
              <a:t>2/18/2025</a:t>
            </a:fld>
            <a:endParaRPr lang="en-US"/>
          </a:p>
        </p:txBody>
      </p:sp>
      <p:sp>
        <p:nvSpPr>
          <p:cNvPr id="5" name="Footer Placeholder 4">
            <a:extLst>
              <a:ext uri="{FF2B5EF4-FFF2-40B4-BE49-F238E27FC236}">
                <a16:creationId xmlns:a16="http://schemas.microsoft.com/office/drawing/2014/main" id="{E03C51C6-E5B7-4F5C-B965-76197ABED4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29A2BF-B694-4C11-8EE9-0AD243D2013D}"/>
              </a:ext>
            </a:extLst>
          </p:cNvPr>
          <p:cNvSpPr>
            <a:spLocks noGrp="1"/>
          </p:cNvSpPr>
          <p:nvPr>
            <p:ph type="sldNum" sz="quarter" idx="12"/>
          </p:nvPr>
        </p:nvSpPr>
        <p:spPr/>
        <p:txBody>
          <a:bodyPr/>
          <a:lstStyle/>
          <a:p>
            <a:fld id="{03DC2DEF-D2FE-4B45-ABA4-9F153FD1C98A}" type="slidenum">
              <a:rPr lang="en-US" smtClean="0"/>
              <a:pPr/>
              <a:t>‹#›</a:t>
            </a:fld>
            <a:endParaRPr lang="en-US"/>
          </a:p>
        </p:txBody>
      </p:sp>
    </p:spTree>
    <p:extLst>
      <p:ext uri="{BB962C8B-B14F-4D97-AF65-F5344CB8AC3E}">
        <p14:creationId xmlns:p14="http://schemas.microsoft.com/office/powerpoint/2010/main" val="2069102738"/>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1508BC1-7ABB-42C8-B268-3C6F4FD455DE}"/>
              </a:ext>
            </a:extLst>
          </p:cNvPr>
          <p:cNvSpPr/>
          <p:nvPr userDrawn="1"/>
        </p:nvSpPr>
        <p:spPr>
          <a:xfrm>
            <a:off x="200025" y="-1"/>
            <a:ext cx="119919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71500" y="0"/>
            <a:ext cx="6034088" cy="6857999"/>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1"/>
            <a:ext cx="37147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6905625" y="1512889"/>
            <a:ext cx="4986338" cy="3262311"/>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6905625" y="4927600"/>
            <a:ext cx="4986338" cy="9763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015312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4448175"/>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4448175"/>
            <a:ext cx="12192000" cy="240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71475" y="4551363"/>
            <a:ext cx="11520488" cy="1176337"/>
          </a:xfrm>
        </p:spPr>
        <p:txBody>
          <a:bodyPr anchor="ctr"/>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71475" y="5830888"/>
            <a:ext cx="11520488" cy="5508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94810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436610" y="1779589"/>
            <a:ext cx="5318781" cy="2182811"/>
          </a:xfrm>
        </p:spPr>
        <p:txBody>
          <a:bodyPr anchor="b">
            <a:normAutofit/>
          </a:bodyPr>
          <a:lstStyle>
            <a:lvl1pPr algn="ctr">
              <a:defRPr sz="5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436610" y="4079083"/>
            <a:ext cx="5318781" cy="976311"/>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550443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1A59197-7C21-44E6-8A97-DE0ABD1E6909}"/>
              </a:ext>
            </a:extLst>
          </p:cNvPr>
          <p:cNvSpPr/>
          <p:nvPr userDrawn="1"/>
        </p:nvSpPr>
        <p:spPr>
          <a:xfrm>
            <a:off x="0" y="0"/>
            <a:ext cx="64135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016500" y="472281"/>
            <a:ext cx="7175500" cy="5913439"/>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71476" y="1779589"/>
            <a:ext cx="4416424" cy="2182811"/>
          </a:xfrm>
        </p:spPr>
        <p:txBody>
          <a:bodyPr anchor="b">
            <a:normAutofit/>
          </a:bodyPr>
          <a:lstStyle>
            <a:lvl1pPr algn="l">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71476" y="4079083"/>
            <a:ext cx="4416424" cy="9763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Rectangle 7">
            <a:extLst>
              <a:ext uri="{FF2B5EF4-FFF2-40B4-BE49-F238E27FC236}">
                <a16:creationId xmlns:a16="http://schemas.microsoft.com/office/drawing/2014/main" id="{C1626B81-8882-4179-8C3A-BEA9BBEF2A62}"/>
              </a:ext>
            </a:extLst>
          </p:cNvPr>
          <p:cNvSpPr/>
          <p:nvPr userDrawn="1"/>
        </p:nvSpPr>
        <p:spPr>
          <a:xfrm>
            <a:off x="5021263" y="368300"/>
            <a:ext cx="3159760" cy="1166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4836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517DDCC-4521-4225-8F36-D4B39128409A}"/>
              </a:ext>
            </a:extLst>
          </p:cNvPr>
          <p:cNvSpPr/>
          <p:nvPr userDrawn="1"/>
        </p:nvSpPr>
        <p:spPr>
          <a:xfrm>
            <a:off x="8991600" y="3965574"/>
            <a:ext cx="3200400" cy="289242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16570C8-2343-4B74-AF97-DC7CE5D92865}"/>
              </a:ext>
            </a:extLst>
          </p:cNvPr>
          <p:cNvSpPr/>
          <p:nvPr userDrawn="1"/>
        </p:nvSpPr>
        <p:spPr>
          <a:xfrm>
            <a:off x="0" y="0"/>
            <a:ext cx="3200400" cy="289242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userDrawn="1">
            <p:ph type="pic" sz="quarter" idx="10"/>
          </p:nvPr>
        </p:nvSpPr>
        <p:spPr>
          <a:xfrm>
            <a:off x="371476" y="278606"/>
            <a:ext cx="11520487" cy="3150394"/>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14" name="Rectangle 13">
            <a:extLst>
              <a:ext uri="{FF2B5EF4-FFF2-40B4-BE49-F238E27FC236}">
                <a16:creationId xmlns:a16="http://schemas.microsoft.com/office/drawing/2014/main" id="{40B27536-7968-45BB-9FA8-DF1A47A47827}"/>
              </a:ext>
            </a:extLst>
          </p:cNvPr>
          <p:cNvSpPr/>
          <p:nvPr userDrawn="1"/>
        </p:nvSpPr>
        <p:spPr>
          <a:xfrm>
            <a:off x="371476" y="3429000"/>
            <a:ext cx="11520487" cy="2771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8B51C6-9166-4F67-995A-396809E6533C}"/>
              </a:ext>
            </a:extLst>
          </p:cNvPr>
          <p:cNvSpPr>
            <a:spLocks noGrp="1"/>
          </p:cNvSpPr>
          <p:nvPr userDrawn="1">
            <p:ph type="ctrTitle"/>
          </p:nvPr>
        </p:nvSpPr>
        <p:spPr>
          <a:xfrm>
            <a:off x="1510507" y="3886201"/>
            <a:ext cx="9242424" cy="1104900"/>
          </a:xfrm>
        </p:spPr>
        <p:txBody>
          <a:bodyPr anchor="ctr">
            <a:normAutofit/>
          </a:bodyPr>
          <a:lstStyle>
            <a:lvl1pPr algn="ctr">
              <a:defRPr sz="540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userDrawn="1">
            <p:ph type="subTitle" idx="1"/>
          </p:nvPr>
        </p:nvSpPr>
        <p:spPr>
          <a:xfrm>
            <a:off x="1510507" y="5130801"/>
            <a:ext cx="9242424" cy="533400"/>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28379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C071DB-1B6B-4FC3-A099-12F35734D22D}"/>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5768407-2D97-4F4F-8CB8-4D3668680B64}"/>
              </a:ext>
            </a:extLst>
          </p:cNvPr>
          <p:cNvSpPr/>
          <p:nvPr userDrawn="1"/>
        </p:nvSpPr>
        <p:spPr>
          <a:xfrm>
            <a:off x="371475" y="1460501"/>
            <a:ext cx="5724525" cy="4740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1244600" y="260351"/>
            <a:ext cx="9702800" cy="973137"/>
          </a:xfrm>
        </p:spPr>
        <p:txBody>
          <a:bodyPr>
            <a:normAutofit/>
          </a:bodyPr>
          <a:lstStyle>
            <a:lvl1pPr algn="ctr">
              <a:defRPr sz="4400"/>
            </a:lvl1p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546100" y="1638299"/>
            <a:ext cx="5346700" cy="4381501"/>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7" name="Picture Placeholder 6">
            <a:extLst>
              <a:ext uri="{FF2B5EF4-FFF2-40B4-BE49-F238E27FC236}">
                <a16:creationId xmlns:a16="http://schemas.microsoft.com/office/drawing/2014/main" id="{6D4AFEBD-46AA-4A09-AD19-CDD123811A47}"/>
              </a:ext>
            </a:extLst>
          </p:cNvPr>
          <p:cNvSpPr>
            <a:spLocks noGrp="1"/>
          </p:cNvSpPr>
          <p:nvPr>
            <p:ph type="pic" sz="quarter" idx="13"/>
          </p:nvPr>
        </p:nvSpPr>
        <p:spPr>
          <a:xfrm>
            <a:off x="6096000" y="1460501"/>
            <a:ext cx="5795963" cy="474027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33771710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260351"/>
            <a:ext cx="5495926" cy="2138362"/>
          </a:xfrm>
        </p:spPr>
        <p:txBody>
          <a:bodyPr anchor="b">
            <a:noAutofit/>
          </a:bodyPr>
          <a:lstStyle>
            <a:lvl1pPr>
              <a:defRPr sz="5400"/>
            </a:lvl1pPr>
          </a:lstStyle>
          <a:p>
            <a:r>
              <a:rPr lang="en-US" noProof="0"/>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2603500"/>
            <a:ext cx="5495926" cy="35734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noProof="0" smtClean="0"/>
              <a:t>‹#›</a:t>
            </a:fld>
            <a:endParaRPr lang="en-US" noProof="0"/>
          </a:p>
        </p:txBody>
      </p:sp>
      <p:sp>
        <p:nvSpPr>
          <p:cNvPr id="5" name="Picture Placeholder 1">
            <a:extLst>
              <a:ext uri="{FF2B5EF4-FFF2-40B4-BE49-F238E27FC236}">
                <a16:creationId xmlns:a16="http://schemas.microsoft.com/office/drawing/2014/main" id="{08C777B1-9A90-4B1E-A6AE-9339286077EB}"/>
              </a:ext>
            </a:extLst>
          </p:cNvPr>
          <p:cNvSpPr>
            <a:spLocks noGrp="1"/>
          </p:cNvSpPr>
          <p:nvPr>
            <p:ph type="pic" sz="quarter" idx="10" hasCustomPrompt="1"/>
          </p:nvPr>
        </p:nvSpPr>
        <p:spPr>
          <a:xfrm>
            <a:off x="9191224" y="637283"/>
            <a:ext cx="2692800" cy="278254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a:t>Add Image Here</a:t>
            </a:r>
          </a:p>
        </p:txBody>
      </p:sp>
      <p:sp>
        <p:nvSpPr>
          <p:cNvPr id="7" name="Picture Placeholder 2">
            <a:extLst>
              <a:ext uri="{FF2B5EF4-FFF2-40B4-BE49-F238E27FC236}">
                <a16:creationId xmlns:a16="http://schemas.microsoft.com/office/drawing/2014/main" id="{0FEA994A-8056-4F3D-9365-B6A362A93EE3}"/>
              </a:ext>
            </a:extLst>
          </p:cNvPr>
          <p:cNvSpPr>
            <a:spLocks noGrp="1"/>
          </p:cNvSpPr>
          <p:nvPr>
            <p:ph type="pic" sz="quarter" idx="11" hasCustomPrompt="1"/>
          </p:nvPr>
        </p:nvSpPr>
        <p:spPr>
          <a:xfrm>
            <a:off x="6498424" y="3430043"/>
            <a:ext cx="2692800" cy="277232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a:t>Add Image Here</a:t>
            </a:r>
          </a:p>
        </p:txBody>
      </p:sp>
      <p:sp>
        <p:nvSpPr>
          <p:cNvPr id="9" name="Rectangle 8">
            <a:extLst>
              <a:ext uri="{FF2B5EF4-FFF2-40B4-BE49-F238E27FC236}">
                <a16:creationId xmlns:a16="http://schemas.microsoft.com/office/drawing/2014/main" id="{E429E334-587D-4420-9285-C2A5F494582B}"/>
              </a:ext>
            </a:extLst>
          </p:cNvPr>
          <p:cNvSpPr/>
          <p:nvPr userDrawn="1"/>
        </p:nvSpPr>
        <p:spPr>
          <a:xfrm>
            <a:off x="9289522" y="3527226"/>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F7BD4601-EF26-4D7C-8CB6-95488F17575B}"/>
              </a:ext>
            </a:extLst>
          </p:cNvPr>
          <p:cNvSpPr/>
          <p:nvPr userDrawn="1"/>
        </p:nvSpPr>
        <p:spPr>
          <a:xfrm>
            <a:off x="8621786" y="2848323"/>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91949C41-2679-4E9D-A28C-F0C979F5702B}"/>
              </a:ext>
            </a:extLst>
          </p:cNvPr>
          <p:cNvSpPr/>
          <p:nvPr userDrawn="1"/>
        </p:nvSpPr>
        <p:spPr>
          <a:xfrm>
            <a:off x="8870898" y="2508125"/>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3454B05D-55FD-4118-B899-4095FF50870D}"/>
              </a:ext>
            </a:extLst>
          </p:cNvPr>
          <p:cNvSpPr/>
          <p:nvPr userDrawn="1"/>
        </p:nvSpPr>
        <p:spPr>
          <a:xfrm>
            <a:off x="0" y="933450"/>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405330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1016000"/>
            <a:ext cx="3997324" cy="2501899"/>
          </a:xfrm>
        </p:spPr>
        <p:txBody>
          <a:bodyPr anchor="b">
            <a:noAutofit/>
          </a:bodyPr>
          <a:lstStyle>
            <a:lvl1pPr>
              <a:defRPr sz="5400"/>
            </a:lvl1p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3619500"/>
            <a:ext cx="3997325"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4902201" y="619125"/>
            <a:ext cx="3454400" cy="5581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4" name="Picture Placeholder 6">
            <a:extLst>
              <a:ext uri="{FF2B5EF4-FFF2-40B4-BE49-F238E27FC236}">
                <a16:creationId xmlns:a16="http://schemas.microsoft.com/office/drawing/2014/main" id="{F6824EBC-CC6E-4D5A-B85A-DAC55ACE8533}"/>
              </a:ext>
            </a:extLst>
          </p:cNvPr>
          <p:cNvSpPr>
            <a:spLocks noGrp="1"/>
          </p:cNvSpPr>
          <p:nvPr>
            <p:ph type="pic" sz="quarter" idx="14"/>
          </p:nvPr>
        </p:nvSpPr>
        <p:spPr>
          <a:xfrm>
            <a:off x="8432801" y="260351"/>
            <a:ext cx="3454400" cy="558164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5" name="Rectangle 14">
            <a:extLst>
              <a:ext uri="{FF2B5EF4-FFF2-40B4-BE49-F238E27FC236}">
                <a16:creationId xmlns:a16="http://schemas.microsoft.com/office/drawing/2014/main" id="{43661888-890D-4E0C-8076-65EDFDB7DE27}"/>
              </a:ext>
            </a:extLst>
          </p:cNvPr>
          <p:cNvSpPr/>
          <p:nvPr userDrawn="1"/>
        </p:nvSpPr>
        <p:spPr>
          <a:xfrm>
            <a:off x="8432801" y="5842000"/>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AE48EF9-5BAF-4BD7-A6BE-866C0307B69F}"/>
              </a:ext>
            </a:extLst>
          </p:cNvPr>
          <p:cNvSpPr/>
          <p:nvPr userDrawn="1"/>
        </p:nvSpPr>
        <p:spPr>
          <a:xfrm>
            <a:off x="4902201" y="239509"/>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8D4A5F4-99AC-4FB3-8A59-AB8D7B4FC7D7}"/>
              </a:ext>
            </a:extLst>
          </p:cNvPr>
          <p:cNvSpPr/>
          <p:nvPr userDrawn="1"/>
        </p:nvSpPr>
        <p:spPr>
          <a:xfrm>
            <a:off x="0" y="1384300"/>
            <a:ext cx="177800" cy="4457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013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7FF9D-A17F-4734-AB53-7D91F17F68F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94DFA104-568C-4283-8B93-67FEA19C1E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03579FC-5747-45C9-96EF-4FABDAA27F8E}"/>
              </a:ext>
            </a:extLst>
          </p:cNvPr>
          <p:cNvSpPr>
            <a:spLocks noGrp="1"/>
          </p:cNvSpPr>
          <p:nvPr>
            <p:ph type="dt" sz="half" idx="10"/>
          </p:nvPr>
        </p:nvSpPr>
        <p:spPr/>
        <p:txBody>
          <a:bodyPr/>
          <a:lstStyle/>
          <a:p>
            <a:fld id="{4509A250-FF31-4206-8172-F9D3106AACB1}" type="datetimeFigureOut">
              <a:rPr lang="en-US" smtClean="0"/>
              <a:t>2/18/2025</a:t>
            </a:fld>
            <a:endParaRPr lang="en-US"/>
          </a:p>
        </p:txBody>
      </p:sp>
      <p:sp>
        <p:nvSpPr>
          <p:cNvPr id="5" name="Footer Placeholder 4">
            <a:extLst>
              <a:ext uri="{FF2B5EF4-FFF2-40B4-BE49-F238E27FC236}">
                <a16:creationId xmlns:a16="http://schemas.microsoft.com/office/drawing/2014/main" id="{41FCEC2D-482E-4C76-86C2-0352C2DB8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F0A4F3-E5C6-4F87-AD6D-DD87EC13FA65}"/>
              </a:ext>
            </a:extLst>
          </p:cNvPr>
          <p:cNvSpPr>
            <a:spLocks noGrp="1"/>
          </p:cNvSpPr>
          <p:nvPr>
            <p:ph type="sldNum" sz="quarter" idx="12"/>
          </p:nvPr>
        </p:nvSpPr>
        <p:spPr/>
        <p:txBody>
          <a:bodyPr/>
          <a:lstStyle/>
          <a:p>
            <a:fld id="{03DC2DEF-D2FE-4B45-ABA4-9F153FD1C98A}" type="slidenum">
              <a:rPr lang="en-US" smtClean="0"/>
              <a:t>‹#›</a:t>
            </a:fld>
            <a:endParaRPr lang="en-US"/>
          </a:p>
        </p:txBody>
      </p:sp>
    </p:spTree>
    <p:extLst>
      <p:ext uri="{BB962C8B-B14F-4D97-AF65-F5344CB8AC3E}">
        <p14:creationId xmlns:p14="http://schemas.microsoft.com/office/powerpoint/2010/main" val="12738491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476250"/>
            <a:ext cx="5165724" cy="2557463"/>
          </a:xfrm>
        </p:spPr>
        <p:txBody>
          <a:bodyPr anchor="ctr">
            <a:noAutofit/>
          </a:bodyPr>
          <a:lstStyle>
            <a:lvl1pPr>
              <a:defRPr sz="5400"/>
            </a:lvl1p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6096000" y="476250"/>
            <a:ext cx="5795963"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371476" y="3233941"/>
            <a:ext cx="11520486" cy="2966833"/>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1" name="Rectangle 10">
            <a:extLst>
              <a:ext uri="{FF2B5EF4-FFF2-40B4-BE49-F238E27FC236}">
                <a16:creationId xmlns:a16="http://schemas.microsoft.com/office/drawing/2014/main" id="{0E4979D5-6F1E-40A2-9A8E-8C5AE1AA3B62}"/>
              </a:ext>
            </a:extLst>
          </p:cNvPr>
          <p:cNvSpPr/>
          <p:nvPr userDrawn="1"/>
        </p:nvSpPr>
        <p:spPr>
          <a:xfrm>
            <a:off x="0" y="476250"/>
            <a:ext cx="165100" cy="2557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8796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5" y="1783831"/>
            <a:ext cx="3111954" cy="3290338"/>
          </a:xfrm>
        </p:spPr>
        <p:txBody>
          <a:bodyPr anchor="ctr">
            <a:no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7489370" y="1783832"/>
            <a:ext cx="4402592" cy="3290338"/>
          </a:xfrm>
        </p:spPr>
        <p:txBody>
          <a:bodyPr anchor="ct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3672114" y="0"/>
            <a:ext cx="3628571"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5" name="Rectangle 4">
            <a:extLst>
              <a:ext uri="{FF2B5EF4-FFF2-40B4-BE49-F238E27FC236}">
                <a16:creationId xmlns:a16="http://schemas.microsoft.com/office/drawing/2014/main" id="{8E16C293-C1E0-4EA5-BDE5-D226D72FC08B}"/>
              </a:ext>
            </a:extLst>
          </p:cNvPr>
          <p:cNvSpPr/>
          <p:nvPr userDrawn="1"/>
        </p:nvSpPr>
        <p:spPr>
          <a:xfrm>
            <a:off x="371475" y="5297714"/>
            <a:ext cx="3111954" cy="15602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C770C08-8FFF-4293-8E7D-DBFEE4E3E443}"/>
              </a:ext>
            </a:extLst>
          </p:cNvPr>
          <p:cNvSpPr/>
          <p:nvPr userDrawn="1"/>
        </p:nvSpPr>
        <p:spPr>
          <a:xfrm>
            <a:off x="7489370" y="0"/>
            <a:ext cx="4402593" cy="15602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46206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ctangle 7">
            <a:extLst>
              <a:ext uri="{FF2B5EF4-FFF2-40B4-BE49-F238E27FC236}">
                <a16:creationId xmlns:a16="http://schemas.microsoft.com/office/drawing/2014/main" id="{4F93C6CC-9D8D-4981-8106-72C617756BD8}"/>
              </a:ext>
            </a:extLst>
          </p:cNvPr>
          <p:cNvSpPr/>
          <p:nvPr userDrawn="1"/>
        </p:nvSpPr>
        <p:spPr>
          <a:xfrm>
            <a:off x="0" y="0"/>
            <a:ext cx="6096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icture Placeholder 6">
            <a:extLst>
              <a:ext uri="{FF2B5EF4-FFF2-40B4-BE49-F238E27FC236}">
                <a16:creationId xmlns:a16="http://schemas.microsoft.com/office/drawing/2014/main" id="{391EAACA-1322-4E60-917E-C7408F539D5D}"/>
              </a:ext>
            </a:extLst>
          </p:cNvPr>
          <p:cNvSpPr>
            <a:spLocks noGrp="1"/>
          </p:cNvSpPr>
          <p:nvPr>
            <p:ph type="pic" sz="quarter" idx="13"/>
          </p:nvPr>
        </p:nvSpPr>
        <p:spPr>
          <a:xfrm>
            <a:off x="371476" y="260350"/>
            <a:ext cx="11520488" cy="6009821"/>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1174750" y="3957831"/>
            <a:ext cx="9620250" cy="1500187"/>
          </a:xfrm>
        </p:spPr>
        <p:txBody>
          <a:bodyPr anchor="ctr"/>
          <a:lstStyle>
            <a:lvl1pPr>
              <a:defRPr sz="6000">
                <a:solidFill>
                  <a:schemeClr val="bg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a:p>
        </p:txBody>
      </p:sp>
      <p:sp>
        <p:nvSpPr>
          <p:cNvPr id="12" name="Freeform: Shape 11">
            <a:extLst>
              <a:ext uri="{FF2B5EF4-FFF2-40B4-BE49-F238E27FC236}">
                <a16:creationId xmlns:a16="http://schemas.microsoft.com/office/drawing/2014/main" id="{43296215-27AE-462B-9127-E1C932633896}"/>
              </a:ext>
            </a:extLst>
          </p:cNvPr>
          <p:cNvSpPr/>
          <p:nvPr userDrawn="1"/>
        </p:nvSpPr>
        <p:spPr>
          <a:xfrm>
            <a:off x="1093471" y="3843394"/>
            <a:ext cx="1722120" cy="1729060"/>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27479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Picture Placeholder 32">
            <a:extLst>
              <a:ext uri="{FF2B5EF4-FFF2-40B4-BE49-F238E27FC236}">
                <a16:creationId xmlns:a16="http://schemas.microsoft.com/office/drawing/2014/main" id="{2DB7CFEB-6952-4BC3-B9E0-0C382490F9E6}"/>
              </a:ext>
            </a:extLst>
          </p:cNvPr>
          <p:cNvSpPr>
            <a:spLocks noGrp="1"/>
          </p:cNvSpPr>
          <p:nvPr>
            <p:ph type="pic" sz="quarter" idx="13"/>
          </p:nvPr>
        </p:nvSpPr>
        <p:spPr>
          <a:xfrm>
            <a:off x="5400675" y="260350"/>
            <a:ext cx="6499502" cy="5940425"/>
          </a:xfrm>
          <a:custGeom>
            <a:avLst/>
            <a:gdLst>
              <a:gd name="connsiteX0" fmla="*/ 4432576 w 6499502"/>
              <a:gd name="connsiteY0" fmla="*/ 4057650 h 5940425"/>
              <a:gd name="connsiteX1" fmla="*/ 6499502 w 6499502"/>
              <a:gd name="connsiteY1" fmla="*/ 4057650 h 5940425"/>
              <a:gd name="connsiteX2" fmla="*/ 6499502 w 6499502"/>
              <a:gd name="connsiteY2" fmla="*/ 5940425 h 5940425"/>
              <a:gd name="connsiteX3" fmla="*/ 4432576 w 6499502"/>
              <a:gd name="connsiteY3" fmla="*/ 5940425 h 5940425"/>
              <a:gd name="connsiteX4" fmla="*/ 2216288 w 6499502"/>
              <a:gd name="connsiteY4" fmla="*/ 4057650 h 5940425"/>
              <a:gd name="connsiteX5" fmla="*/ 4283214 w 6499502"/>
              <a:gd name="connsiteY5" fmla="*/ 4057650 h 5940425"/>
              <a:gd name="connsiteX6" fmla="*/ 4283214 w 6499502"/>
              <a:gd name="connsiteY6" fmla="*/ 5940425 h 5940425"/>
              <a:gd name="connsiteX7" fmla="*/ 2216288 w 6499502"/>
              <a:gd name="connsiteY7" fmla="*/ 5940425 h 5940425"/>
              <a:gd name="connsiteX8" fmla="*/ 0 w 6499502"/>
              <a:gd name="connsiteY8" fmla="*/ 4057650 h 5940425"/>
              <a:gd name="connsiteX9" fmla="*/ 2066926 w 6499502"/>
              <a:gd name="connsiteY9" fmla="*/ 4057650 h 5940425"/>
              <a:gd name="connsiteX10" fmla="*/ 2066926 w 6499502"/>
              <a:gd name="connsiteY10" fmla="*/ 5940425 h 5940425"/>
              <a:gd name="connsiteX11" fmla="*/ 0 w 6499502"/>
              <a:gd name="connsiteY11" fmla="*/ 5940425 h 5940425"/>
              <a:gd name="connsiteX12" fmla="*/ 4432576 w 6499502"/>
              <a:gd name="connsiteY12" fmla="*/ 2028825 h 5940425"/>
              <a:gd name="connsiteX13" fmla="*/ 6499502 w 6499502"/>
              <a:gd name="connsiteY13" fmla="*/ 2028825 h 5940425"/>
              <a:gd name="connsiteX14" fmla="*/ 6499502 w 6499502"/>
              <a:gd name="connsiteY14" fmla="*/ 3911600 h 5940425"/>
              <a:gd name="connsiteX15" fmla="*/ 4432576 w 6499502"/>
              <a:gd name="connsiteY15" fmla="*/ 3911600 h 5940425"/>
              <a:gd name="connsiteX16" fmla="*/ 2216288 w 6499502"/>
              <a:gd name="connsiteY16" fmla="*/ 2028825 h 5940425"/>
              <a:gd name="connsiteX17" fmla="*/ 4283214 w 6499502"/>
              <a:gd name="connsiteY17" fmla="*/ 2028825 h 5940425"/>
              <a:gd name="connsiteX18" fmla="*/ 4283214 w 6499502"/>
              <a:gd name="connsiteY18" fmla="*/ 3911600 h 5940425"/>
              <a:gd name="connsiteX19" fmla="*/ 2216288 w 6499502"/>
              <a:gd name="connsiteY19" fmla="*/ 3911600 h 5940425"/>
              <a:gd name="connsiteX20" fmla="*/ 0 w 6499502"/>
              <a:gd name="connsiteY20" fmla="*/ 2028825 h 5940425"/>
              <a:gd name="connsiteX21" fmla="*/ 2066926 w 6499502"/>
              <a:gd name="connsiteY21" fmla="*/ 2028825 h 5940425"/>
              <a:gd name="connsiteX22" fmla="*/ 2066926 w 6499502"/>
              <a:gd name="connsiteY22" fmla="*/ 3911600 h 5940425"/>
              <a:gd name="connsiteX23" fmla="*/ 0 w 6499502"/>
              <a:gd name="connsiteY23" fmla="*/ 3911600 h 5940425"/>
              <a:gd name="connsiteX24" fmla="*/ 4432576 w 6499502"/>
              <a:gd name="connsiteY24" fmla="*/ 0 h 5940425"/>
              <a:gd name="connsiteX25" fmla="*/ 6499502 w 6499502"/>
              <a:gd name="connsiteY25" fmla="*/ 0 h 5940425"/>
              <a:gd name="connsiteX26" fmla="*/ 6499502 w 6499502"/>
              <a:gd name="connsiteY26" fmla="*/ 1882775 h 5940425"/>
              <a:gd name="connsiteX27" fmla="*/ 4432576 w 6499502"/>
              <a:gd name="connsiteY27" fmla="*/ 1882775 h 5940425"/>
              <a:gd name="connsiteX28" fmla="*/ 2216288 w 6499502"/>
              <a:gd name="connsiteY28" fmla="*/ 0 h 5940425"/>
              <a:gd name="connsiteX29" fmla="*/ 4283214 w 6499502"/>
              <a:gd name="connsiteY29" fmla="*/ 0 h 5940425"/>
              <a:gd name="connsiteX30" fmla="*/ 4283214 w 6499502"/>
              <a:gd name="connsiteY30" fmla="*/ 1882775 h 5940425"/>
              <a:gd name="connsiteX31" fmla="*/ 2216288 w 6499502"/>
              <a:gd name="connsiteY31" fmla="*/ 1882775 h 5940425"/>
              <a:gd name="connsiteX32" fmla="*/ 0 w 6499502"/>
              <a:gd name="connsiteY32" fmla="*/ 0 h 5940425"/>
              <a:gd name="connsiteX33" fmla="*/ 2066926 w 6499502"/>
              <a:gd name="connsiteY33" fmla="*/ 0 h 5940425"/>
              <a:gd name="connsiteX34" fmla="*/ 2066926 w 6499502"/>
              <a:gd name="connsiteY34" fmla="*/ 1882775 h 5940425"/>
              <a:gd name="connsiteX35" fmla="*/ 0 w 6499502"/>
              <a:gd name="connsiteY35" fmla="*/ 1882775 h 594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99502" h="5940425">
                <a:moveTo>
                  <a:pt x="4432576" y="4057650"/>
                </a:moveTo>
                <a:lnTo>
                  <a:pt x="6499502" y="4057650"/>
                </a:lnTo>
                <a:lnTo>
                  <a:pt x="6499502" y="5940425"/>
                </a:lnTo>
                <a:lnTo>
                  <a:pt x="4432576" y="5940425"/>
                </a:lnTo>
                <a:close/>
                <a:moveTo>
                  <a:pt x="2216288" y="4057650"/>
                </a:moveTo>
                <a:lnTo>
                  <a:pt x="4283214" y="4057650"/>
                </a:lnTo>
                <a:lnTo>
                  <a:pt x="4283214" y="5940425"/>
                </a:lnTo>
                <a:lnTo>
                  <a:pt x="2216288" y="5940425"/>
                </a:lnTo>
                <a:close/>
                <a:moveTo>
                  <a:pt x="0" y="4057650"/>
                </a:moveTo>
                <a:lnTo>
                  <a:pt x="2066926" y="4057650"/>
                </a:lnTo>
                <a:lnTo>
                  <a:pt x="2066926" y="5940425"/>
                </a:lnTo>
                <a:lnTo>
                  <a:pt x="0" y="5940425"/>
                </a:lnTo>
                <a:close/>
                <a:moveTo>
                  <a:pt x="4432576" y="2028825"/>
                </a:moveTo>
                <a:lnTo>
                  <a:pt x="6499502" y="2028825"/>
                </a:lnTo>
                <a:lnTo>
                  <a:pt x="6499502" y="3911600"/>
                </a:lnTo>
                <a:lnTo>
                  <a:pt x="4432576" y="3911600"/>
                </a:lnTo>
                <a:close/>
                <a:moveTo>
                  <a:pt x="2216288" y="2028825"/>
                </a:moveTo>
                <a:lnTo>
                  <a:pt x="4283214" y="2028825"/>
                </a:lnTo>
                <a:lnTo>
                  <a:pt x="4283214" y="3911600"/>
                </a:lnTo>
                <a:lnTo>
                  <a:pt x="2216288" y="3911600"/>
                </a:lnTo>
                <a:close/>
                <a:moveTo>
                  <a:pt x="0" y="2028825"/>
                </a:moveTo>
                <a:lnTo>
                  <a:pt x="2066926" y="2028825"/>
                </a:lnTo>
                <a:lnTo>
                  <a:pt x="2066926" y="3911600"/>
                </a:lnTo>
                <a:lnTo>
                  <a:pt x="0" y="3911600"/>
                </a:lnTo>
                <a:close/>
                <a:moveTo>
                  <a:pt x="4432576" y="0"/>
                </a:moveTo>
                <a:lnTo>
                  <a:pt x="6499502" y="0"/>
                </a:lnTo>
                <a:lnTo>
                  <a:pt x="6499502" y="1882775"/>
                </a:lnTo>
                <a:lnTo>
                  <a:pt x="4432576" y="1882775"/>
                </a:lnTo>
                <a:close/>
                <a:moveTo>
                  <a:pt x="2216288" y="0"/>
                </a:moveTo>
                <a:lnTo>
                  <a:pt x="4283214" y="0"/>
                </a:lnTo>
                <a:lnTo>
                  <a:pt x="4283214" y="1882775"/>
                </a:lnTo>
                <a:lnTo>
                  <a:pt x="2216288" y="1882775"/>
                </a:lnTo>
                <a:close/>
                <a:moveTo>
                  <a:pt x="0" y="0"/>
                </a:moveTo>
                <a:lnTo>
                  <a:pt x="2066926" y="0"/>
                </a:lnTo>
                <a:lnTo>
                  <a:pt x="2066926" y="1882775"/>
                </a:lnTo>
                <a:lnTo>
                  <a:pt x="0" y="1882775"/>
                </a:lnTo>
                <a:close/>
              </a:path>
            </a:pathLst>
          </a:custGeom>
          <a:solidFill>
            <a:schemeClr val="bg1">
              <a:lumMod val="95000"/>
            </a:schemeClr>
          </a:solidFill>
        </p:spPr>
        <p:txBody>
          <a:bodyPr vert="horz" wrap="square" lIns="91440" tIns="45720" rIns="91440" bIns="45720" rtlCol="0" anchor="ctr">
            <a:noAutofit/>
          </a:bodyPr>
          <a:lstStyle>
            <a:lvl1pPr>
              <a:defRPr lang="en-US" sz="1800"/>
            </a:lvl1pPr>
          </a:lstStyle>
          <a:p>
            <a:pPr marL="0" lvl="0" indent="0" algn="ctr">
              <a:buNone/>
            </a:pPr>
            <a:r>
              <a:rPr lang="en-US" noProof="0"/>
              <a:t>Click icon to add picture</a:t>
            </a:r>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371475" y="1596928"/>
            <a:ext cx="4810125" cy="3267268"/>
          </a:xfrm>
        </p:spPr>
        <p:txBody>
          <a:bodyPr anchor="ctr"/>
          <a:lstStyle>
            <a:lvl1pPr>
              <a:defRPr sz="6000">
                <a:solidFill>
                  <a:schemeClr val="accent5"/>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3933498" y="4952673"/>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Rectangle 16">
            <a:extLst>
              <a:ext uri="{FF2B5EF4-FFF2-40B4-BE49-F238E27FC236}">
                <a16:creationId xmlns:a16="http://schemas.microsoft.com/office/drawing/2014/main" id="{76B43515-5C7A-4125-B76D-8A24D2BBE5EC}"/>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0C9A713B-4176-4C86-9E87-4ADBD6F444FB}"/>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1622333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371475" y="3917949"/>
            <a:ext cx="6915150" cy="2268337"/>
          </a:xfrm>
        </p:spPr>
        <p:txBody>
          <a:bodyPr anchor="ctr"/>
          <a:lstStyle>
            <a:lvl1pPr>
              <a:defRPr sz="6000">
                <a:solidFill>
                  <a:schemeClr val="tx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5222179" y="2327274"/>
            <a:ext cx="2176462" cy="15112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ctangle 25">
            <a:extLst>
              <a:ext uri="{FF2B5EF4-FFF2-40B4-BE49-F238E27FC236}">
                <a16:creationId xmlns:a16="http://schemas.microsoft.com/office/drawing/2014/main" id="{DFA0623C-0B34-4074-8AA0-6428A5AF07A3}"/>
              </a:ext>
            </a:extLst>
          </p:cNvPr>
          <p:cNvSpPr/>
          <p:nvPr userDrawn="1"/>
        </p:nvSpPr>
        <p:spPr>
          <a:xfrm>
            <a:off x="7468839" y="3917949"/>
            <a:ext cx="2176462" cy="22828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Picture Placeholder 32">
            <a:extLst>
              <a:ext uri="{FF2B5EF4-FFF2-40B4-BE49-F238E27FC236}">
                <a16:creationId xmlns:a16="http://schemas.microsoft.com/office/drawing/2014/main" id="{B5D335A5-A601-4D8A-AEF5-F34792FF565A}"/>
              </a:ext>
            </a:extLst>
          </p:cNvPr>
          <p:cNvSpPr>
            <a:spLocks noGrp="1"/>
          </p:cNvSpPr>
          <p:nvPr>
            <p:ph type="pic" sz="quarter" idx="21"/>
          </p:nvPr>
        </p:nvSpPr>
        <p:spPr>
          <a:xfrm>
            <a:off x="371474" y="260351"/>
            <a:ext cx="11520489" cy="5940424"/>
          </a:xfrm>
          <a:custGeom>
            <a:avLst/>
            <a:gdLst>
              <a:gd name="connsiteX0" fmla="*/ 9344026 w 11520489"/>
              <a:gd name="connsiteY0" fmla="*/ 3657598 h 5940424"/>
              <a:gd name="connsiteX1" fmla="*/ 11520489 w 11520489"/>
              <a:gd name="connsiteY1" fmla="*/ 3657598 h 5940424"/>
              <a:gd name="connsiteX2" fmla="*/ 11520489 w 11520489"/>
              <a:gd name="connsiteY2" fmla="*/ 5940424 h 5940424"/>
              <a:gd name="connsiteX3" fmla="*/ 9344026 w 11520489"/>
              <a:gd name="connsiteY3" fmla="*/ 5940424 h 5940424"/>
              <a:gd name="connsiteX4" fmla="*/ 9344026 w 11520489"/>
              <a:gd name="connsiteY4" fmla="*/ 2066924 h 5940424"/>
              <a:gd name="connsiteX5" fmla="*/ 11520489 w 11520489"/>
              <a:gd name="connsiteY5" fmla="*/ 2066924 h 5940424"/>
              <a:gd name="connsiteX6" fmla="*/ 11520489 w 11520489"/>
              <a:gd name="connsiteY6" fmla="*/ 3578224 h 5940424"/>
              <a:gd name="connsiteX7" fmla="*/ 9344026 w 11520489"/>
              <a:gd name="connsiteY7" fmla="*/ 3578224 h 5940424"/>
              <a:gd name="connsiteX8" fmla="*/ 7097365 w 11520489"/>
              <a:gd name="connsiteY8" fmla="*/ 2066924 h 5940424"/>
              <a:gd name="connsiteX9" fmla="*/ 9273828 w 11520489"/>
              <a:gd name="connsiteY9" fmla="*/ 2066924 h 5940424"/>
              <a:gd name="connsiteX10" fmla="*/ 9273828 w 11520489"/>
              <a:gd name="connsiteY10" fmla="*/ 3578224 h 5940424"/>
              <a:gd name="connsiteX11" fmla="*/ 7097365 w 11520489"/>
              <a:gd name="connsiteY11" fmla="*/ 3578224 h 5940424"/>
              <a:gd name="connsiteX12" fmla="*/ 2604044 w 11520489"/>
              <a:gd name="connsiteY12" fmla="*/ 2066923 h 5940424"/>
              <a:gd name="connsiteX13" fmla="*/ 4780506 w 11520489"/>
              <a:gd name="connsiteY13" fmla="*/ 2066923 h 5940424"/>
              <a:gd name="connsiteX14" fmla="*/ 4780506 w 11520489"/>
              <a:gd name="connsiteY14" fmla="*/ 3578222 h 5940424"/>
              <a:gd name="connsiteX15" fmla="*/ 2604044 w 11520489"/>
              <a:gd name="connsiteY15" fmla="*/ 3578222 h 5940424"/>
              <a:gd name="connsiteX16" fmla="*/ 0 w 11520489"/>
              <a:gd name="connsiteY16" fmla="*/ 2066923 h 5940424"/>
              <a:gd name="connsiteX17" fmla="*/ 2533843 w 11520489"/>
              <a:gd name="connsiteY17" fmla="*/ 2066923 h 5940424"/>
              <a:gd name="connsiteX18" fmla="*/ 2533843 w 11520489"/>
              <a:gd name="connsiteY18" fmla="*/ 3578222 h 5940424"/>
              <a:gd name="connsiteX19" fmla="*/ 0 w 11520489"/>
              <a:gd name="connsiteY19" fmla="*/ 3578222 h 5940424"/>
              <a:gd name="connsiteX20" fmla="*/ 2604046 w 11520489"/>
              <a:gd name="connsiteY20" fmla="*/ 0 h 5940424"/>
              <a:gd name="connsiteX21" fmla="*/ 4780509 w 11520489"/>
              <a:gd name="connsiteY21" fmla="*/ 0 h 5940424"/>
              <a:gd name="connsiteX22" fmla="*/ 4780509 w 11520489"/>
              <a:gd name="connsiteY22" fmla="*/ 1987550 h 5940424"/>
              <a:gd name="connsiteX23" fmla="*/ 2604046 w 11520489"/>
              <a:gd name="connsiteY23" fmla="*/ 1987550 h 5940424"/>
              <a:gd name="connsiteX24" fmla="*/ 2 w 11520489"/>
              <a:gd name="connsiteY24" fmla="*/ 0 h 5940424"/>
              <a:gd name="connsiteX25" fmla="*/ 2533845 w 11520489"/>
              <a:gd name="connsiteY25" fmla="*/ 0 h 5940424"/>
              <a:gd name="connsiteX26" fmla="*/ 2533845 w 11520489"/>
              <a:gd name="connsiteY26" fmla="*/ 1987550 h 5940424"/>
              <a:gd name="connsiteX27" fmla="*/ 2 w 11520489"/>
              <a:gd name="connsiteY27" fmla="*/ 1987550 h 5940424"/>
              <a:gd name="connsiteX28" fmla="*/ 7097365 w 11520489"/>
              <a:gd name="connsiteY28" fmla="*/ 0 h 5940424"/>
              <a:gd name="connsiteX29" fmla="*/ 9273828 w 11520489"/>
              <a:gd name="connsiteY29" fmla="*/ 0 h 5940424"/>
              <a:gd name="connsiteX30" fmla="*/ 9273828 w 11520489"/>
              <a:gd name="connsiteY30" fmla="*/ 1987550 h 5940424"/>
              <a:gd name="connsiteX31" fmla="*/ 7097365 w 11520489"/>
              <a:gd name="connsiteY31" fmla="*/ 1987550 h 5940424"/>
              <a:gd name="connsiteX32" fmla="*/ 4850705 w 11520489"/>
              <a:gd name="connsiteY32" fmla="*/ 0 h 5940424"/>
              <a:gd name="connsiteX33" fmla="*/ 7027168 w 11520489"/>
              <a:gd name="connsiteY33" fmla="*/ 0 h 5940424"/>
              <a:gd name="connsiteX34" fmla="*/ 7027168 w 11520489"/>
              <a:gd name="connsiteY34" fmla="*/ 1987550 h 5940424"/>
              <a:gd name="connsiteX35" fmla="*/ 4850705 w 11520489"/>
              <a:gd name="connsiteY35" fmla="*/ 1987550 h 5940424"/>
              <a:gd name="connsiteX36" fmla="*/ 9344025 w 11520489"/>
              <a:gd name="connsiteY36" fmla="*/ 0 h 5940424"/>
              <a:gd name="connsiteX37" fmla="*/ 11520488 w 11520489"/>
              <a:gd name="connsiteY37" fmla="*/ 0 h 5940424"/>
              <a:gd name="connsiteX38" fmla="*/ 11520488 w 11520489"/>
              <a:gd name="connsiteY38" fmla="*/ 1987550 h 5940424"/>
              <a:gd name="connsiteX39" fmla="*/ 9344025 w 11520489"/>
              <a:gd name="connsiteY39" fmla="*/ 1987550 h 5940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520489" h="5940424">
                <a:moveTo>
                  <a:pt x="9344026" y="3657598"/>
                </a:moveTo>
                <a:lnTo>
                  <a:pt x="11520489" y="3657598"/>
                </a:lnTo>
                <a:lnTo>
                  <a:pt x="11520489" y="5940424"/>
                </a:lnTo>
                <a:lnTo>
                  <a:pt x="9344026" y="5940424"/>
                </a:lnTo>
                <a:close/>
                <a:moveTo>
                  <a:pt x="9344026" y="2066924"/>
                </a:moveTo>
                <a:lnTo>
                  <a:pt x="11520489" y="2066924"/>
                </a:lnTo>
                <a:lnTo>
                  <a:pt x="11520489" y="3578224"/>
                </a:lnTo>
                <a:lnTo>
                  <a:pt x="9344026" y="3578224"/>
                </a:lnTo>
                <a:close/>
                <a:moveTo>
                  <a:pt x="7097365" y="2066924"/>
                </a:moveTo>
                <a:lnTo>
                  <a:pt x="9273828" y="2066924"/>
                </a:lnTo>
                <a:lnTo>
                  <a:pt x="9273828" y="3578224"/>
                </a:lnTo>
                <a:lnTo>
                  <a:pt x="7097365" y="3578224"/>
                </a:lnTo>
                <a:close/>
                <a:moveTo>
                  <a:pt x="2604044" y="2066923"/>
                </a:moveTo>
                <a:lnTo>
                  <a:pt x="4780506" y="2066923"/>
                </a:lnTo>
                <a:lnTo>
                  <a:pt x="4780506" y="3578222"/>
                </a:lnTo>
                <a:lnTo>
                  <a:pt x="2604044" y="3578222"/>
                </a:lnTo>
                <a:close/>
                <a:moveTo>
                  <a:pt x="0" y="2066923"/>
                </a:moveTo>
                <a:lnTo>
                  <a:pt x="2533843" y="2066923"/>
                </a:lnTo>
                <a:lnTo>
                  <a:pt x="2533843" y="3578222"/>
                </a:lnTo>
                <a:lnTo>
                  <a:pt x="0" y="3578222"/>
                </a:lnTo>
                <a:close/>
                <a:moveTo>
                  <a:pt x="2604046" y="0"/>
                </a:moveTo>
                <a:lnTo>
                  <a:pt x="4780509" y="0"/>
                </a:lnTo>
                <a:lnTo>
                  <a:pt x="4780509" y="1987550"/>
                </a:lnTo>
                <a:lnTo>
                  <a:pt x="2604046" y="1987550"/>
                </a:lnTo>
                <a:close/>
                <a:moveTo>
                  <a:pt x="2" y="0"/>
                </a:moveTo>
                <a:lnTo>
                  <a:pt x="2533845" y="0"/>
                </a:lnTo>
                <a:lnTo>
                  <a:pt x="2533845" y="1987550"/>
                </a:lnTo>
                <a:lnTo>
                  <a:pt x="2" y="1987550"/>
                </a:lnTo>
                <a:close/>
                <a:moveTo>
                  <a:pt x="7097365" y="0"/>
                </a:moveTo>
                <a:lnTo>
                  <a:pt x="9273828" y="0"/>
                </a:lnTo>
                <a:lnTo>
                  <a:pt x="9273828" y="1987550"/>
                </a:lnTo>
                <a:lnTo>
                  <a:pt x="7097365" y="1987550"/>
                </a:lnTo>
                <a:close/>
                <a:moveTo>
                  <a:pt x="4850705" y="0"/>
                </a:moveTo>
                <a:lnTo>
                  <a:pt x="7027168" y="0"/>
                </a:lnTo>
                <a:lnTo>
                  <a:pt x="7027168" y="1987550"/>
                </a:lnTo>
                <a:lnTo>
                  <a:pt x="4850705" y="1987550"/>
                </a:lnTo>
                <a:close/>
                <a:moveTo>
                  <a:pt x="9344025" y="0"/>
                </a:moveTo>
                <a:lnTo>
                  <a:pt x="11520488" y="0"/>
                </a:lnTo>
                <a:lnTo>
                  <a:pt x="11520488" y="1987550"/>
                </a:lnTo>
                <a:lnTo>
                  <a:pt x="9344025" y="1987550"/>
                </a:lnTo>
                <a:close/>
              </a:path>
            </a:pathLst>
          </a:custGeom>
          <a:solidFill>
            <a:schemeClr val="bg1">
              <a:lumMod val="95000"/>
            </a:schemeClr>
          </a:solidFill>
        </p:spPr>
        <p:txBody>
          <a:bodyPr vert="horz" wrap="square" lIns="91440" tIns="45720" rIns="91440" bIns="45720" rtlCol="0" anchor="t">
            <a:noAutofit/>
          </a:bodyPr>
          <a:lstStyle>
            <a:lvl1pPr>
              <a:defRPr lang="en-US" sz="1800"/>
            </a:lvl1pPr>
          </a:lstStyle>
          <a:p>
            <a:pPr marL="0" lvl="0" indent="0" algn="ctr">
              <a:buNone/>
            </a:pPr>
            <a:r>
              <a:rPr lang="en-US" noProof="0"/>
              <a:t>Click icon to add picture</a:t>
            </a:r>
          </a:p>
        </p:txBody>
      </p:sp>
    </p:spTree>
    <p:extLst>
      <p:ext uri="{BB962C8B-B14F-4D97-AF65-F5344CB8AC3E}">
        <p14:creationId xmlns:p14="http://schemas.microsoft.com/office/powerpoint/2010/main" val="28833402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A73287-EED0-4EEC-8007-E2C13366027B}"/>
              </a:ext>
            </a:extLst>
          </p:cNvPr>
          <p:cNvSpPr/>
          <p:nvPr userDrawn="1"/>
        </p:nvSpPr>
        <p:spPr>
          <a:xfrm>
            <a:off x="6200775" y="1233487"/>
            <a:ext cx="5619751" cy="2733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83054" y="1357414"/>
            <a:ext cx="5255193" cy="240486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233488"/>
            <a:ext cx="5757863" cy="24156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1" name="Picture Placeholder 6">
            <a:extLst>
              <a:ext uri="{FF2B5EF4-FFF2-40B4-BE49-F238E27FC236}">
                <a16:creationId xmlns:a16="http://schemas.microsoft.com/office/drawing/2014/main" id="{B9795E85-7B91-41BB-9DF4-A4893AA48FFA}"/>
              </a:ext>
            </a:extLst>
          </p:cNvPr>
          <p:cNvSpPr>
            <a:spLocks noGrp="1"/>
          </p:cNvSpPr>
          <p:nvPr>
            <p:ph type="pic" sz="quarter" idx="14"/>
          </p:nvPr>
        </p:nvSpPr>
        <p:spPr>
          <a:xfrm>
            <a:off x="6200775" y="3967163"/>
            <a:ext cx="5619750" cy="24145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2" name="Rectangle 11">
            <a:extLst>
              <a:ext uri="{FF2B5EF4-FFF2-40B4-BE49-F238E27FC236}">
                <a16:creationId xmlns:a16="http://schemas.microsoft.com/office/drawing/2014/main" id="{BB372D75-4BAD-4C47-AE7D-0F2711031EEC}"/>
              </a:ext>
            </a:extLst>
          </p:cNvPr>
          <p:cNvSpPr/>
          <p:nvPr userDrawn="1"/>
        </p:nvSpPr>
        <p:spPr>
          <a:xfrm>
            <a:off x="371475" y="3643799"/>
            <a:ext cx="5757863"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622406" y="3848474"/>
            <a:ext cx="5256000" cy="24048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10182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233488"/>
            <a:ext cx="11520488" cy="2381361"/>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2" name="Rectangle 11">
            <a:extLst>
              <a:ext uri="{FF2B5EF4-FFF2-40B4-BE49-F238E27FC236}">
                <a16:creationId xmlns:a16="http://schemas.microsoft.com/office/drawing/2014/main" id="{BB372D75-4BAD-4C47-AE7D-0F2711031EEC}"/>
              </a:ext>
            </a:extLst>
          </p:cNvPr>
          <p:cNvSpPr/>
          <p:nvPr userDrawn="1"/>
        </p:nvSpPr>
        <p:spPr>
          <a:xfrm>
            <a:off x="371475" y="3643799"/>
            <a:ext cx="11520488"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83054" y="3808206"/>
            <a:ext cx="5255193" cy="240486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622406" y="3808236"/>
            <a:ext cx="5256000" cy="24048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C15E3050-1157-4448-A84E-5AC72FC84A7F}"/>
              </a:ext>
            </a:extLst>
          </p:cNvPr>
          <p:cNvCxnSpPr/>
          <p:nvPr userDrawn="1"/>
        </p:nvCxnSpPr>
        <p:spPr>
          <a:xfrm>
            <a:off x="6131719" y="3774712"/>
            <a:ext cx="0" cy="2471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3863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21">
            <a:extLst>
              <a:ext uri="{FF2B5EF4-FFF2-40B4-BE49-F238E27FC236}">
                <a16:creationId xmlns:a16="http://schemas.microsoft.com/office/drawing/2014/main" id="{115DEB4D-1697-4E72-B2BF-F5EA1EF3B009}"/>
              </a:ext>
            </a:extLst>
          </p:cNvPr>
          <p:cNvSpPr/>
          <p:nvPr userDrawn="1"/>
        </p:nvSpPr>
        <p:spPr>
          <a:xfrm>
            <a:off x="7162799" y="3052634"/>
            <a:ext cx="1368533" cy="11301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371475" y="1334424"/>
            <a:ext cx="4448175" cy="1520824"/>
          </a:xfrm>
        </p:spPr>
        <p:txBody>
          <a:bodyPr anchor="b">
            <a:noAutofit/>
          </a:bodyPr>
          <a:lstStyle>
            <a:lvl1pPr>
              <a:defRPr sz="3600"/>
            </a:lvl1pPr>
          </a:lstStyle>
          <a:p>
            <a:r>
              <a:rPr lang="en-US" noProof="0"/>
              <a:t>Click to edit Master title style</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noProof="0" smtClean="0"/>
              <a:t>‹#›</a:t>
            </a:fld>
            <a:endParaRPr lang="en-US" noProof="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3609563" y="3118775"/>
            <a:ext cx="2927311" cy="3081999"/>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371475" y="3118776"/>
            <a:ext cx="2926800" cy="3081922"/>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Picture Placeholder 24">
            <a:extLst>
              <a:ext uri="{FF2B5EF4-FFF2-40B4-BE49-F238E27FC236}">
                <a16:creationId xmlns:a16="http://schemas.microsoft.com/office/drawing/2014/main" id="{84421AF3-217F-49BD-BF47-1140F3F445D8}"/>
              </a:ext>
            </a:extLst>
          </p:cNvPr>
          <p:cNvSpPr>
            <a:spLocks noGrp="1"/>
          </p:cNvSpPr>
          <p:nvPr>
            <p:ph type="pic" sz="quarter" idx="15"/>
          </p:nvPr>
        </p:nvSpPr>
        <p:spPr>
          <a:xfrm>
            <a:off x="4908415" y="-4277"/>
            <a:ext cx="7283585" cy="6204974"/>
          </a:xfrm>
          <a:custGeom>
            <a:avLst/>
            <a:gdLst>
              <a:gd name="connsiteX0" fmla="*/ 4914900 w 7283585"/>
              <a:gd name="connsiteY0" fmla="*/ 4064000 h 6204974"/>
              <a:gd name="connsiteX1" fmla="*/ 7283585 w 7283585"/>
              <a:gd name="connsiteY1" fmla="*/ 4064000 h 6204974"/>
              <a:gd name="connsiteX2" fmla="*/ 7283585 w 7283585"/>
              <a:gd name="connsiteY2" fmla="*/ 6204974 h 6204974"/>
              <a:gd name="connsiteX3" fmla="*/ 4914900 w 7283585"/>
              <a:gd name="connsiteY3" fmla="*/ 6204974 h 6204974"/>
              <a:gd name="connsiteX4" fmla="*/ 4914900 w 7283585"/>
              <a:gd name="connsiteY4" fmla="*/ 2032000 h 6204974"/>
              <a:gd name="connsiteX5" fmla="*/ 7283585 w 7283585"/>
              <a:gd name="connsiteY5" fmla="*/ 2032000 h 6204974"/>
              <a:gd name="connsiteX6" fmla="*/ 7283585 w 7283585"/>
              <a:gd name="connsiteY6" fmla="*/ 3946525 h 6204974"/>
              <a:gd name="connsiteX7" fmla="*/ 4914900 w 7283585"/>
              <a:gd name="connsiteY7" fmla="*/ 3946525 h 6204974"/>
              <a:gd name="connsiteX8" fmla="*/ 2457450 w 7283585"/>
              <a:gd name="connsiteY8" fmla="*/ 2032000 h 6204974"/>
              <a:gd name="connsiteX9" fmla="*/ 4826135 w 7283585"/>
              <a:gd name="connsiteY9" fmla="*/ 2032000 h 6204974"/>
              <a:gd name="connsiteX10" fmla="*/ 4826135 w 7283585"/>
              <a:gd name="connsiteY10" fmla="*/ 3946525 h 6204974"/>
              <a:gd name="connsiteX11" fmla="*/ 2457450 w 7283585"/>
              <a:gd name="connsiteY11" fmla="*/ 3946525 h 6204974"/>
              <a:gd name="connsiteX12" fmla="*/ 0 w 7283585"/>
              <a:gd name="connsiteY12" fmla="*/ 8552 h 6204974"/>
              <a:gd name="connsiteX13" fmla="*/ 2368685 w 7283585"/>
              <a:gd name="connsiteY13" fmla="*/ 8552 h 6204974"/>
              <a:gd name="connsiteX14" fmla="*/ 2368685 w 7283585"/>
              <a:gd name="connsiteY14" fmla="*/ 1923077 h 6204974"/>
              <a:gd name="connsiteX15" fmla="*/ 0 w 7283585"/>
              <a:gd name="connsiteY15" fmla="*/ 1923077 h 6204974"/>
              <a:gd name="connsiteX16" fmla="*/ 2457450 w 7283585"/>
              <a:gd name="connsiteY16" fmla="*/ 4276 h 6204974"/>
              <a:gd name="connsiteX17" fmla="*/ 4826135 w 7283585"/>
              <a:gd name="connsiteY17" fmla="*/ 4276 h 6204974"/>
              <a:gd name="connsiteX18" fmla="*/ 4826135 w 7283585"/>
              <a:gd name="connsiteY18" fmla="*/ 1918801 h 6204974"/>
              <a:gd name="connsiteX19" fmla="*/ 2457450 w 7283585"/>
              <a:gd name="connsiteY19" fmla="*/ 1918801 h 6204974"/>
              <a:gd name="connsiteX20" fmla="*/ 4914900 w 7283585"/>
              <a:gd name="connsiteY20" fmla="*/ 0 h 6204974"/>
              <a:gd name="connsiteX21" fmla="*/ 7283585 w 7283585"/>
              <a:gd name="connsiteY21" fmla="*/ 0 h 6204974"/>
              <a:gd name="connsiteX22" fmla="*/ 7283585 w 7283585"/>
              <a:gd name="connsiteY22" fmla="*/ 1914525 h 6204974"/>
              <a:gd name="connsiteX23" fmla="*/ 4914900 w 7283585"/>
              <a:gd name="connsiteY23" fmla="*/ 1914525 h 620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83585" h="6204974">
                <a:moveTo>
                  <a:pt x="4914900" y="4064000"/>
                </a:moveTo>
                <a:lnTo>
                  <a:pt x="7283585" y="4064000"/>
                </a:lnTo>
                <a:lnTo>
                  <a:pt x="7283585" y="6204974"/>
                </a:lnTo>
                <a:lnTo>
                  <a:pt x="4914900" y="6204974"/>
                </a:lnTo>
                <a:close/>
                <a:moveTo>
                  <a:pt x="4914900" y="2032000"/>
                </a:moveTo>
                <a:lnTo>
                  <a:pt x="7283585" y="2032000"/>
                </a:lnTo>
                <a:lnTo>
                  <a:pt x="7283585" y="3946525"/>
                </a:lnTo>
                <a:lnTo>
                  <a:pt x="4914900" y="3946525"/>
                </a:lnTo>
                <a:close/>
                <a:moveTo>
                  <a:pt x="2457450" y="2032000"/>
                </a:moveTo>
                <a:lnTo>
                  <a:pt x="4826135" y="2032000"/>
                </a:lnTo>
                <a:lnTo>
                  <a:pt x="4826135" y="3946525"/>
                </a:lnTo>
                <a:lnTo>
                  <a:pt x="2457450" y="3946525"/>
                </a:lnTo>
                <a:close/>
                <a:moveTo>
                  <a:pt x="0" y="8552"/>
                </a:moveTo>
                <a:lnTo>
                  <a:pt x="2368685" y="8552"/>
                </a:lnTo>
                <a:lnTo>
                  <a:pt x="2368685" y="1923077"/>
                </a:lnTo>
                <a:lnTo>
                  <a:pt x="0" y="1923077"/>
                </a:lnTo>
                <a:close/>
                <a:moveTo>
                  <a:pt x="2457450" y="4276"/>
                </a:moveTo>
                <a:lnTo>
                  <a:pt x="4826135" y="4276"/>
                </a:lnTo>
                <a:lnTo>
                  <a:pt x="4826135" y="1918801"/>
                </a:lnTo>
                <a:lnTo>
                  <a:pt x="2457450" y="1918801"/>
                </a:lnTo>
                <a:close/>
                <a:moveTo>
                  <a:pt x="4914900" y="0"/>
                </a:moveTo>
                <a:lnTo>
                  <a:pt x="7283585" y="0"/>
                </a:lnTo>
                <a:lnTo>
                  <a:pt x="7283585" y="1914525"/>
                </a:lnTo>
                <a:lnTo>
                  <a:pt x="4914900" y="1914525"/>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a:buNone/>
            </a:pPr>
            <a:r>
              <a:rPr lang="en-US" noProof="0"/>
              <a:t>Click icon to add picture</a:t>
            </a:r>
          </a:p>
        </p:txBody>
      </p:sp>
      <p:sp>
        <p:nvSpPr>
          <p:cNvPr id="20" name="Rectangle 19">
            <a:extLst>
              <a:ext uri="{FF2B5EF4-FFF2-40B4-BE49-F238E27FC236}">
                <a16:creationId xmlns:a16="http://schemas.microsoft.com/office/drawing/2014/main" id="{475378D9-445B-4812-AE73-9B2CF92DCDF1}"/>
              </a:ext>
            </a:extLst>
          </p:cNvPr>
          <p:cNvSpPr/>
          <p:nvPr userDrawn="1"/>
        </p:nvSpPr>
        <p:spPr>
          <a:xfrm>
            <a:off x="6210299" y="2027725"/>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B569B8CC-B741-4501-A871-F6CC58941F5C}"/>
              </a:ext>
            </a:extLst>
          </p:cNvPr>
          <p:cNvSpPr/>
          <p:nvPr userDrawn="1"/>
        </p:nvSpPr>
        <p:spPr>
          <a:xfrm>
            <a:off x="8661263" y="4055448"/>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3" name="Straight Connector 22">
            <a:extLst>
              <a:ext uri="{FF2B5EF4-FFF2-40B4-BE49-F238E27FC236}">
                <a16:creationId xmlns:a16="http://schemas.microsoft.com/office/drawing/2014/main" id="{8ED9C5BC-5F16-4DC8-BAA3-30A378B7F5FB}"/>
              </a:ext>
            </a:extLst>
          </p:cNvPr>
          <p:cNvCxnSpPr>
            <a:cxnSpLocks/>
          </p:cNvCxnSpPr>
          <p:nvPr userDrawn="1"/>
        </p:nvCxnSpPr>
        <p:spPr>
          <a:xfrm>
            <a:off x="3452019" y="3106075"/>
            <a:ext cx="0" cy="30947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F0E9B02-FBE7-4B3F-833A-FCDE146B2DAD}"/>
              </a:ext>
            </a:extLst>
          </p:cNvPr>
          <p:cNvSpPr/>
          <p:nvPr userDrawn="1"/>
        </p:nvSpPr>
        <p:spPr>
          <a:xfrm>
            <a:off x="0" y="1405862"/>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2589608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6">
            <a:extLst>
              <a:ext uri="{FF2B5EF4-FFF2-40B4-BE49-F238E27FC236}">
                <a16:creationId xmlns:a16="http://schemas.microsoft.com/office/drawing/2014/main" id="{73E3AB81-FB3C-492F-8AB9-CFC37EECCEE7}"/>
              </a:ext>
            </a:extLst>
          </p:cNvPr>
          <p:cNvSpPr>
            <a:spLocks noGrp="1"/>
          </p:cNvSpPr>
          <p:nvPr>
            <p:ph type="pic" sz="quarter" idx="13"/>
          </p:nvPr>
        </p:nvSpPr>
        <p:spPr>
          <a:xfrm>
            <a:off x="371475" y="260350"/>
            <a:ext cx="11520488" cy="61214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4" name="Rectangle 13">
            <a:extLst>
              <a:ext uri="{FF2B5EF4-FFF2-40B4-BE49-F238E27FC236}">
                <a16:creationId xmlns:a16="http://schemas.microsoft.com/office/drawing/2014/main" id="{BF2C4CC9-6F35-4EBF-857F-EBD298D77347}"/>
              </a:ext>
            </a:extLst>
          </p:cNvPr>
          <p:cNvSpPr/>
          <p:nvPr userDrawn="1"/>
        </p:nvSpPr>
        <p:spPr>
          <a:xfrm>
            <a:off x="1578741"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1D54A23-014A-49B4-9E28-7641C8A4F0C1}"/>
              </a:ext>
            </a:extLst>
          </p:cNvPr>
          <p:cNvSpPr/>
          <p:nvPr userDrawn="1"/>
        </p:nvSpPr>
        <p:spPr>
          <a:xfrm>
            <a:off x="6184487"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1587504" y="1233488"/>
            <a:ext cx="9016993" cy="761076"/>
          </a:xfrm>
        </p:spPr>
        <p:txBody>
          <a:bodyPr anchor="ctr">
            <a:noAutofit/>
          </a:bodyPr>
          <a:lstStyle>
            <a:lvl1pPr algn="ctr">
              <a:defRPr sz="3600"/>
            </a:lvl1pPr>
          </a:lstStyle>
          <a:p>
            <a:r>
              <a:rPr lang="en-US"/>
              <a:t>Click to edit Master title style</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28091" y="2424864"/>
            <a:ext cx="4132800" cy="28332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1722820" y="2424864"/>
            <a:ext cx="4131850" cy="2832101"/>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69587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Rectangle 4">
            <a:extLst>
              <a:ext uri="{FF2B5EF4-FFF2-40B4-BE49-F238E27FC236}">
                <a16:creationId xmlns:a16="http://schemas.microsoft.com/office/drawing/2014/main" id="{113E1565-5B33-4914-9800-50B8400266FF}"/>
              </a:ext>
            </a:extLst>
          </p:cNvPr>
          <p:cNvSpPr/>
          <p:nvPr userDrawn="1"/>
        </p:nvSpPr>
        <p:spPr>
          <a:xfrm>
            <a:off x="0" y="0"/>
            <a:ext cx="12191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Picture Placeholder 6">
            <a:extLst>
              <a:ext uri="{FF2B5EF4-FFF2-40B4-BE49-F238E27FC236}">
                <a16:creationId xmlns:a16="http://schemas.microsoft.com/office/drawing/2014/main" id="{DE438B2E-01A6-453B-928D-97D98438168E}"/>
              </a:ext>
            </a:extLst>
          </p:cNvPr>
          <p:cNvSpPr>
            <a:spLocks noGrp="1"/>
          </p:cNvSpPr>
          <p:nvPr>
            <p:ph type="pic" sz="quarter" idx="13"/>
          </p:nvPr>
        </p:nvSpPr>
        <p:spPr>
          <a:xfrm>
            <a:off x="335756" y="260350"/>
            <a:ext cx="11520488"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Tree>
    <p:extLst>
      <p:ext uri="{BB962C8B-B14F-4D97-AF65-F5344CB8AC3E}">
        <p14:creationId xmlns:p14="http://schemas.microsoft.com/office/powerpoint/2010/main" val="2911057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53C72-06CB-48D5-B2D6-2E5F289128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FCA8D3E0-EED2-42F7-9B8B-D467F6FEE7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1B23B3-AB3F-4B45-9875-2E18AA9B931C}"/>
              </a:ext>
            </a:extLst>
          </p:cNvPr>
          <p:cNvSpPr>
            <a:spLocks noGrp="1"/>
          </p:cNvSpPr>
          <p:nvPr>
            <p:ph type="dt" sz="half" idx="10"/>
          </p:nvPr>
        </p:nvSpPr>
        <p:spPr/>
        <p:txBody>
          <a:bodyPr/>
          <a:lstStyle/>
          <a:p>
            <a:fld id="{9796027F-7875-4030-9381-8BD8C4F21935}" type="datetimeFigureOut">
              <a:rPr lang="en-US" smtClean="0"/>
              <a:t>2/18/2025</a:t>
            </a:fld>
            <a:endParaRPr lang="en-US"/>
          </a:p>
        </p:txBody>
      </p:sp>
      <p:sp>
        <p:nvSpPr>
          <p:cNvPr id="5" name="Footer Placeholder 4">
            <a:extLst>
              <a:ext uri="{FF2B5EF4-FFF2-40B4-BE49-F238E27FC236}">
                <a16:creationId xmlns:a16="http://schemas.microsoft.com/office/drawing/2014/main" id="{F98D828A-96D6-436B-A161-97A0D1A041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9D687F-6D29-4041-AAAC-9D472B55ACE0}"/>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7" name="Rectangle 6">
            <a:extLst>
              <a:ext uri="{FF2B5EF4-FFF2-40B4-BE49-F238E27FC236}">
                <a16:creationId xmlns:a16="http://schemas.microsoft.com/office/drawing/2014/main" id="{75513ABD-DC62-4159-8FE4-61057081BD21}"/>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AC859F1-B8D6-4EC6-AB61-CCE001256FEF}"/>
              </a:ext>
            </a:extLst>
          </p:cNvPr>
          <p:cNvSpPr/>
          <p:nvPr userDrawn="1"/>
        </p:nvSpPr>
        <p:spPr>
          <a:xfrm>
            <a:off x="0" y="1389743"/>
            <a:ext cx="12192000" cy="40785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C5778F-99DD-46ED-998A-746BDBBF1A32}"/>
              </a:ext>
            </a:extLst>
          </p:cNvPr>
          <p:cNvSpPr/>
          <p:nvPr userDrawn="1"/>
        </p:nvSpPr>
        <p:spPr>
          <a:xfrm>
            <a:off x="371475" y="580571"/>
            <a:ext cx="1573439" cy="15001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B571C1E-3B97-43A6-BE44-1AD0F91404B7}"/>
              </a:ext>
            </a:extLst>
          </p:cNvPr>
          <p:cNvSpPr/>
          <p:nvPr userDrawn="1"/>
        </p:nvSpPr>
        <p:spPr>
          <a:xfrm>
            <a:off x="7097486" y="5105274"/>
            <a:ext cx="4794477" cy="7259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97339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icture Placeholder 26">
            <a:extLst>
              <a:ext uri="{FF2B5EF4-FFF2-40B4-BE49-F238E27FC236}">
                <a16:creationId xmlns:a16="http://schemas.microsoft.com/office/drawing/2014/main" id="{404FC023-3732-4036-B4DA-F34DC453036D}"/>
              </a:ext>
            </a:extLst>
          </p:cNvPr>
          <p:cNvSpPr>
            <a:spLocks noGrp="1"/>
          </p:cNvSpPr>
          <p:nvPr>
            <p:ph type="pic" sz="quarter" idx="13"/>
          </p:nvPr>
        </p:nvSpPr>
        <p:spPr>
          <a:xfrm>
            <a:off x="1" y="1"/>
            <a:ext cx="12191999" cy="6857999"/>
          </a:xfrm>
          <a:custGeom>
            <a:avLst/>
            <a:gdLst>
              <a:gd name="connsiteX0" fmla="*/ 9194799 w 12191999"/>
              <a:gd name="connsiteY0" fmla="*/ 4114799 h 6108699"/>
              <a:gd name="connsiteX1" fmla="*/ 12191999 w 12191999"/>
              <a:gd name="connsiteY1" fmla="*/ 4114799 h 6108699"/>
              <a:gd name="connsiteX2" fmla="*/ 12191999 w 12191999"/>
              <a:gd name="connsiteY2" fmla="*/ 6108699 h 6108699"/>
              <a:gd name="connsiteX3" fmla="*/ 9194799 w 12191999"/>
              <a:gd name="connsiteY3" fmla="*/ 6108699 h 6108699"/>
              <a:gd name="connsiteX4" fmla="*/ 6129865 w 12191999"/>
              <a:gd name="connsiteY4" fmla="*/ 4114799 h 6108699"/>
              <a:gd name="connsiteX5" fmla="*/ 9127065 w 12191999"/>
              <a:gd name="connsiteY5" fmla="*/ 4114799 h 6108699"/>
              <a:gd name="connsiteX6" fmla="*/ 9127065 w 12191999"/>
              <a:gd name="connsiteY6" fmla="*/ 6108699 h 6108699"/>
              <a:gd name="connsiteX7" fmla="*/ 6129865 w 12191999"/>
              <a:gd name="connsiteY7" fmla="*/ 6108699 h 6108699"/>
              <a:gd name="connsiteX8" fmla="*/ 3064933 w 12191999"/>
              <a:gd name="connsiteY8" fmla="*/ 4114799 h 6108699"/>
              <a:gd name="connsiteX9" fmla="*/ 6062132 w 12191999"/>
              <a:gd name="connsiteY9" fmla="*/ 4114799 h 6108699"/>
              <a:gd name="connsiteX10" fmla="*/ 6062132 w 12191999"/>
              <a:gd name="connsiteY10" fmla="*/ 6108699 h 6108699"/>
              <a:gd name="connsiteX11" fmla="*/ 3064933 w 12191999"/>
              <a:gd name="connsiteY11" fmla="*/ 6108699 h 6108699"/>
              <a:gd name="connsiteX12" fmla="*/ 0 w 12191999"/>
              <a:gd name="connsiteY12" fmla="*/ 4114799 h 6108699"/>
              <a:gd name="connsiteX13" fmla="*/ 2997200 w 12191999"/>
              <a:gd name="connsiteY13" fmla="*/ 4114799 h 6108699"/>
              <a:gd name="connsiteX14" fmla="*/ 2997200 w 12191999"/>
              <a:gd name="connsiteY14" fmla="*/ 6108699 h 6108699"/>
              <a:gd name="connsiteX15" fmla="*/ 0 w 12191999"/>
              <a:gd name="connsiteY15" fmla="*/ 6108699 h 6108699"/>
              <a:gd name="connsiteX16" fmla="*/ 9194799 w 12191999"/>
              <a:gd name="connsiteY16" fmla="*/ 2057400 h 6108699"/>
              <a:gd name="connsiteX17" fmla="*/ 12191999 w 12191999"/>
              <a:gd name="connsiteY17" fmla="*/ 2057400 h 6108699"/>
              <a:gd name="connsiteX18" fmla="*/ 12191999 w 12191999"/>
              <a:gd name="connsiteY18" fmla="*/ 4051299 h 6108699"/>
              <a:gd name="connsiteX19" fmla="*/ 9194799 w 12191999"/>
              <a:gd name="connsiteY19" fmla="*/ 4051299 h 6108699"/>
              <a:gd name="connsiteX20" fmla="*/ 6129865 w 12191999"/>
              <a:gd name="connsiteY20" fmla="*/ 2057400 h 6108699"/>
              <a:gd name="connsiteX21" fmla="*/ 9127065 w 12191999"/>
              <a:gd name="connsiteY21" fmla="*/ 2057400 h 6108699"/>
              <a:gd name="connsiteX22" fmla="*/ 9127065 w 12191999"/>
              <a:gd name="connsiteY22" fmla="*/ 4051299 h 6108699"/>
              <a:gd name="connsiteX23" fmla="*/ 6129865 w 12191999"/>
              <a:gd name="connsiteY23" fmla="*/ 4051299 h 6108699"/>
              <a:gd name="connsiteX24" fmla="*/ 3064934 w 12191999"/>
              <a:gd name="connsiteY24" fmla="*/ 2057400 h 6108699"/>
              <a:gd name="connsiteX25" fmla="*/ 6062132 w 12191999"/>
              <a:gd name="connsiteY25" fmla="*/ 2057400 h 6108699"/>
              <a:gd name="connsiteX26" fmla="*/ 6062132 w 12191999"/>
              <a:gd name="connsiteY26" fmla="*/ 4051299 h 6108699"/>
              <a:gd name="connsiteX27" fmla="*/ 3064934 w 12191999"/>
              <a:gd name="connsiteY27" fmla="*/ 4051299 h 6108699"/>
              <a:gd name="connsiteX28" fmla="*/ 0 w 12191999"/>
              <a:gd name="connsiteY28" fmla="*/ 2057400 h 6108699"/>
              <a:gd name="connsiteX29" fmla="*/ 2997200 w 12191999"/>
              <a:gd name="connsiteY29" fmla="*/ 2057400 h 6108699"/>
              <a:gd name="connsiteX30" fmla="*/ 2997200 w 12191999"/>
              <a:gd name="connsiteY30" fmla="*/ 4051299 h 6108699"/>
              <a:gd name="connsiteX31" fmla="*/ 0 w 12191999"/>
              <a:gd name="connsiteY31" fmla="*/ 4051299 h 6108699"/>
              <a:gd name="connsiteX32" fmla="*/ 9194799 w 12191999"/>
              <a:gd name="connsiteY32" fmla="*/ 0 h 6108699"/>
              <a:gd name="connsiteX33" fmla="*/ 12191999 w 12191999"/>
              <a:gd name="connsiteY33" fmla="*/ 0 h 6108699"/>
              <a:gd name="connsiteX34" fmla="*/ 12191999 w 12191999"/>
              <a:gd name="connsiteY34" fmla="*/ 1993900 h 6108699"/>
              <a:gd name="connsiteX35" fmla="*/ 9194799 w 12191999"/>
              <a:gd name="connsiteY35" fmla="*/ 1993900 h 6108699"/>
              <a:gd name="connsiteX36" fmla="*/ 6129865 w 12191999"/>
              <a:gd name="connsiteY36" fmla="*/ 0 h 6108699"/>
              <a:gd name="connsiteX37" fmla="*/ 9127065 w 12191999"/>
              <a:gd name="connsiteY37" fmla="*/ 0 h 6108699"/>
              <a:gd name="connsiteX38" fmla="*/ 9127065 w 12191999"/>
              <a:gd name="connsiteY38" fmla="*/ 1993900 h 6108699"/>
              <a:gd name="connsiteX39" fmla="*/ 6129865 w 12191999"/>
              <a:gd name="connsiteY39" fmla="*/ 1993900 h 6108699"/>
              <a:gd name="connsiteX40" fmla="*/ 3064934 w 12191999"/>
              <a:gd name="connsiteY40" fmla="*/ 0 h 6108699"/>
              <a:gd name="connsiteX41" fmla="*/ 6062132 w 12191999"/>
              <a:gd name="connsiteY41" fmla="*/ 0 h 6108699"/>
              <a:gd name="connsiteX42" fmla="*/ 6062132 w 12191999"/>
              <a:gd name="connsiteY42" fmla="*/ 1993900 h 6108699"/>
              <a:gd name="connsiteX43" fmla="*/ 3064934 w 12191999"/>
              <a:gd name="connsiteY43" fmla="*/ 1993900 h 6108699"/>
              <a:gd name="connsiteX44" fmla="*/ 1 w 12191999"/>
              <a:gd name="connsiteY44" fmla="*/ 0 h 6108699"/>
              <a:gd name="connsiteX45" fmla="*/ 2997201 w 12191999"/>
              <a:gd name="connsiteY45" fmla="*/ 0 h 6108699"/>
              <a:gd name="connsiteX46" fmla="*/ 2997201 w 12191999"/>
              <a:gd name="connsiteY46" fmla="*/ 1993900 h 6108699"/>
              <a:gd name="connsiteX47" fmla="*/ 1 w 12191999"/>
              <a:gd name="connsiteY47" fmla="*/ 1993900 h 610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1999" h="6108699">
                <a:moveTo>
                  <a:pt x="9194799" y="4114799"/>
                </a:moveTo>
                <a:lnTo>
                  <a:pt x="12191999" y="4114799"/>
                </a:lnTo>
                <a:lnTo>
                  <a:pt x="12191999" y="6108699"/>
                </a:lnTo>
                <a:lnTo>
                  <a:pt x="9194799" y="6108699"/>
                </a:lnTo>
                <a:close/>
                <a:moveTo>
                  <a:pt x="6129865" y="4114799"/>
                </a:moveTo>
                <a:lnTo>
                  <a:pt x="9127065" y="4114799"/>
                </a:lnTo>
                <a:lnTo>
                  <a:pt x="9127065" y="6108699"/>
                </a:lnTo>
                <a:lnTo>
                  <a:pt x="6129865" y="6108699"/>
                </a:lnTo>
                <a:close/>
                <a:moveTo>
                  <a:pt x="3064933" y="4114799"/>
                </a:moveTo>
                <a:lnTo>
                  <a:pt x="6062132" y="4114799"/>
                </a:lnTo>
                <a:lnTo>
                  <a:pt x="6062132" y="6108699"/>
                </a:lnTo>
                <a:lnTo>
                  <a:pt x="3064933" y="6108699"/>
                </a:lnTo>
                <a:close/>
                <a:moveTo>
                  <a:pt x="0" y="4114799"/>
                </a:moveTo>
                <a:lnTo>
                  <a:pt x="2997200" y="4114799"/>
                </a:lnTo>
                <a:lnTo>
                  <a:pt x="2997200" y="6108699"/>
                </a:lnTo>
                <a:lnTo>
                  <a:pt x="0" y="6108699"/>
                </a:lnTo>
                <a:close/>
                <a:moveTo>
                  <a:pt x="9194799" y="2057400"/>
                </a:moveTo>
                <a:lnTo>
                  <a:pt x="12191999" y="2057400"/>
                </a:lnTo>
                <a:lnTo>
                  <a:pt x="12191999" y="4051299"/>
                </a:lnTo>
                <a:lnTo>
                  <a:pt x="9194799" y="4051299"/>
                </a:lnTo>
                <a:close/>
                <a:moveTo>
                  <a:pt x="6129865" y="2057400"/>
                </a:moveTo>
                <a:lnTo>
                  <a:pt x="9127065" y="2057400"/>
                </a:lnTo>
                <a:lnTo>
                  <a:pt x="9127065" y="4051299"/>
                </a:lnTo>
                <a:lnTo>
                  <a:pt x="6129865" y="4051299"/>
                </a:lnTo>
                <a:close/>
                <a:moveTo>
                  <a:pt x="3064934" y="2057400"/>
                </a:moveTo>
                <a:lnTo>
                  <a:pt x="6062132" y="2057400"/>
                </a:lnTo>
                <a:lnTo>
                  <a:pt x="6062132" y="4051299"/>
                </a:lnTo>
                <a:lnTo>
                  <a:pt x="3064934" y="4051299"/>
                </a:lnTo>
                <a:close/>
                <a:moveTo>
                  <a:pt x="0" y="2057400"/>
                </a:moveTo>
                <a:lnTo>
                  <a:pt x="2997200" y="2057400"/>
                </a:lnTo>
                <a:lnTo>
                  <a:pt x="2997200" y="4051299"/>
                </a:lnTo>
                <a:lnTo>
                  <a:pt x="0" y="4051299"/>
                </a:lnTo>
                <a:close/>
                <a:moveTo>
                  <a:pt x="9194799" y="0"/>
                </a:moveTo>
                <a:lnTo>
                  <a:pt x="12191999" y="0"/>
                </a:lnTo>
                <a:lnTo>
                  <a:pt x="12191999" y="1993900"/>
                </a:lnTo>
                <a:lnTo>
                  <a:pt x="9194799" y="1993900"/>
                </a:lnTo>
                <a:close/>
                <a:moveTo>
                  <a:pt x="6129865" y="0"/>
                </a:moveTo>
                <a:lnTo>
                  <a:pt x="9127065" y="0"/>
                </a:lnTo>
                <a:lnTo>
                  <a:pt x="9127065" y="1993900"/>
                </a:lnTo>
                <a:lnTo>
                  <a:pt x="6129865" y="1993900"/>
                </a:lnTo>
                <a:close/>
                <a:moveTo>
                  <a:pt x="3064934" y="0"/>
                </a:moveTo>
                <a:lnTo>
                  <a:pt x="6062132" y="0"/>
                </a:lnTo>
                <a:lnTo>
                  <a:pt x="6062132" y="1993900"/>
                </a:lnTo>
                <a:lnTo>
                  <a:pt x="3064934" y="1993900"/>
                </a:lnTo>
                <a:close/>
                <a:moveTo>
                  <a:pt x="1" y="0"/>
                </a:moveTo>
                <a:lnTo>
                  <a:pt x="2997201" y="0"/>
                </a:lnTo>
                <a:lnTo>
                  <a:pt x="2997201" y="1993900"/>
                </a:lnTo>
                <a:lnTo>
                  <a:pt x="1" y="1993900"/>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42216092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37147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5" name="Picture Placeholder 6">
            <a:extLst>
              <a:ext uri="{FF2B5EF4-FFF2-40B4-BE49-F238E27FC236}">
                <a16:creationId xmlns:a16="http://schemas.microsoft.com/office/drawing/2014/main" id="{D9C7DFC2-3A77-4761-A9AF-98963C5CCA07}"/>
              </a:ext>
            </a:extLst>
          </p:cNvPr>
          <p:cNvSpPr>
            <a:spLocks noGrp="1"/>
          </p:cNvSpPr>
          <p:nvPr>
            <p:ph type="pic" sz="quarter" idx="14"/>
          </p:nvPr>
        </p:nvSpPr>
        <p:spPr>
          <a:xfrm>
            <a:off x="4981575" y="260350"/>
            <a:ext cx="27400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6" name="Picture Placeholder 6">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7" name="Picture Placeholder 6">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41144738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0" y="1233488"/>
            <a:ext cx="12192001" cy="439102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grpSp>
        <p:nvGrpSpPr>
          <p:cNvPr id="2" name="Group 1">
            <a:extLst>
              <a:ext uri="{FF2B5EF4-FFF2-40B4-BE49-F238E27FC236}">
                <a16:creationId xmlns:a16="http://schemas.microsoft.com/office/drawing/2014/main" id="{18F30468-CC2E-4430-88DD-81D548B988FA}"/>
              </a:ext>
            </a:extLst>
          </p:cNvPr>
          <p:cNvGrpSpPr/>
          <p:nvPr userDrawn="1"/>
        </p:nvGrpSpPr>
        <p:grpSpPr>
          <a:xfrm>
            <a:off x="371474" y="260350"/>
            <a:ext cx="644525" cy="973138"/>
            <a:chOff x="371475" y="671713"/>
            <a:chExt cx="496540" cy="836738"/>
          </a:xfrm>
        </p:grpSpPr>
        <p:sp>
          <p:nvSpPr>
            <p:cNvPr id="8" name="Rectangle 7">
              <a:extLst>
                <a:ext uri="{FF2B5EF4-FFF2-40B4-BE49-F238E27FC236}">
                  <a16:creationId xmlns:a16="http://schemas.microsoft.com/office/drawing/2014/main" id="{BF6F92E0-2218-46A5-A183-84468D9B72A2}"/>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Rectangle 8">
              <a:extLst>
                <a:ext uri="{FF2B5EF4-FFF2-40B4-BE49-F238E27FC236}">
                  <a16:creationId xmlns:a16="http://schemas.microsoft.com/office/drawing/2014/main" id="{9B476586-864B-4C72-91AF-8CF8796C6DE8}"/>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10" name="Rectangle 9">
            <a:extLst>
              <a:ext uri="{FF2B5EF4-FFF2-40B4-BE49-F238E27FC236}">
                <a16:creationId xmlns:a16="http://schemas.microsoft.com/office/drawing/2014/main" id="{38B3D026-83A3-4D78-8B11-A20A6F47170C}"/>
              </a:ext>
            </a:extLst>
          </p:cNvPr>
          <p:cNvSpPr/>
          <p:nvPr userDrawn="1"/>
        </p:nvSpPr>
        <p:spPr>
          <a:xfrm>
            <a:off x="10795001" y="5642462"/>
            <a:ext cx="1397000" cy="12155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3599560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233488"/>
            <a:ext cx="2466000"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7" name="Rectangle 6">
            <a:extLst>
              <a:ext uri="{FF2B5EF4-FFF2-40B4-BE49-F238E27FC236}">
                <a16:creationId xmlns:a16="http://schemas.microsoft.com/office/drawing/2014/main" id="{02FAA6CD-8686-4F0E-9F34-3D74AC34027E}"/>
              </a:ext>
            </a:extLst>
          </p:cNvPr>
          <p:cNvSpPr/>
          <p:nvPr userDrawn="1"/>
        </p:nvSpPr>
        <p:spPr>
          <a:xfrm>
            <a:off x="2892285"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3004445" y="1330963"/>
            <a:ext cx="2986019" cy="1076636"/>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Rectangle 9">
            <a:extLst>
              <a:ext uri="{FF2B5EF4-FFF2-40B4-BE49-F238E27FC236}">
                <a16:creationId xmlns:a16="http://schemas.microsoft.com/office/drawing/2014/main" id="{735AFBAA-25FF-494A-937E-3DFC5F737803}"/>
              </a:ext>
            </a:extLst>
          </p:cNvPr>
          <p:cNvSpPr/>
          <p:nvPr userDrawn="1"/>
        </p:nvSpPr>
        <p:spPr>
          <a:xfrm>
            <a:off x="2892284"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3004445" y="2623930"/>
            <a:ext cx="2986019" cy="344888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6">
            <a:extLst>
              <a:ext uri="{FF2B5EF4-FFF2-40B4-BE49-F238E27FC236}">
                <a16:creationId xmlns:a16="http://schemas.microsoft.com/office/drawing/2014/main" id="{F36B08A9-4F2C-4D72-A755-CBF0DAD5A4FC}"/>
              </a:ext>
            </a:extLst>
          </p:cNvPr>
          <p:cNvSpPr>
            <a:spLocks noGrp="1"/>
          </p:cNvSpPr>
          <p:nvPr>
            <p:ph type="pic" sz="quarter" idx="14"/>
          </p:nvPr>
        </p:nvSpPr>
        <p:spPr>
          <a:xfrm>
            <a:off x="6151738" y="1233487"/>
            <a:ext cx="246490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2" name="Rectangle 11">
            <a:extLst>
              <a:ext uri="{FF2B5EF4-FFF2-40B4-BE49-F238E27FC236}">
                <a16:creationId xmlns:a16="http://schemas.microsoft.com/office/drawing/2014/main" id="{7CD8F79B-BFE6-4B3E-8853-5C61FDFF46D9}"/>
              </a:ext>
            </a:extLst>
          </p:cNvPr>
          <p:cNvSpPr/>
          <p:nvPr userDrawn="1"/>
        </p:nvSpPr>
        <p:spPr>
          <a:xfrm>
            <a:off x="8673131"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userDrawn="1"/>
        </p:nvSpPr>
        <p:spPr>
          <a:xfrm>
            <a:off x="8673130"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8786099" y="1333189"/>
            <a:ext cx="2984400" cy="1074410"/>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8786099" y="2623930"/>
            <a:ext cx="2984400" cy="344888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6188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7063827" y="1233488"/>
            <a:ext cx="4828135"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7" name="Rectangle 6">
            <a:extLst>
              <a:ext uri="{FF2B5EF4-FFF2-40B4-BE49-F238E27FC236}">
                <a16:creationId xmlns:a16="http://schemas.microsoft.com/office/drawing/2014/main" id="{02FAA6CD-8686-4F0E-9F34-3D74AC34027E}"/>
              </a:ext>
            </a:extLst>
          </p:cNvPr>
          <p:cNvSpPr/>
          <p:nvPr userDrawn="1"/>
        </p:nvSpPr>
        <p:spPr>
          <a:xfrm>
            <a:off x="371476"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483636" y="1330963"/>
            <a:ext cx="2986019" cy="1076636"/>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Rectangle 9">
            <a:extLst>
              <a:ext uri="{FF2B5EF4-FFF2-40B4-BE49-F238E27FC236}">
                <a16:creationId xmlns:a16="http://schemas.microsoft.com/office/drawing/2014/main" id="{735AFBAA-25FF-494A-937E-3DFC5F737803}"/>
              </a:ext>
            </a:extLst>
          </p:cNvPr>
          <p:cNvSpPr/>
          <p:nvPr userDrawn="1"/>
        </p:nvSpPr>
        <p:spPr>
          <a:xfrm>
            <a:off x="371475"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483636" y="2623930"/>
            <a:ext cx="2986019" cy="344888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7CD8F79B-BFE6-4B3E-8853-5C61FDFF46D9}"/>
              </a:ext>
            </a:extLst>
          </p:cNvPr>
          <p:cNvSpPr/>
          <p:nvPr userDrawn="1"/>
        </p:nvSpPr>
        <p:spPr>
          <a:xfrm>
            <a:off x="3717652"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userDrawn="1"/>
        </p:nvSpPr>
        <p:spPr>
          <a:xfrm>
            <a:off x="3717651"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3830620" y="1333189"/>
            <a:ext cx="2984400" cy="1074410"/>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3830620" y="2623930"/>
            <a:ext cx="2984400" cy="344888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88519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233488"/>
            <a:ext cx="1152048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8" y="2910543"/>
            <a:ext cx="5058000" cy="518457"/>
          </a:xfrm>
        </p:spPr>
        <p:txBody>
          <a:bodyPr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261798" y="3523420"/>
            <a:ext cx="5058000" cy="2181641"/>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895142" y="2910543"/>
            <a:ext cx="5058397" cy="518457"/>
          </a:xfrm>
        </p:spPr>
        <p:txBody>
          <a:bodyPr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895142" y="3523420"/>
            <a:ext cx="5058397" cy="2181641"/>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64194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90C1024-E4C7-44C6-ADC4-870B3D482C3F}"/>
              </a:ext>
            </a:extLst>
          </p:cNvPr>
          <p:cNvSpPr/>
          <p:nvPr userDrawn="1"/>
        </p:nvSpPr>
        <p:spPr>
          <a:xfrm>
            <a:off x="6441279" y="3761720"/>
            <a:ext cx="5446800" cy="24009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DB43705-0B3F-4F77-A8BB-08EC09D36A56}"/>
              </a:ext>
            </a:extLst>
          </p:cNvPr>
          <p:cNvSpPr/>
          <p:nvPr userDrawn="1"/>
        </p:nvSpPr>
        <p:spPr>
          <a:xfrm>
            <a:off x="371474" y="1271588"/>
            <a:ext cx="5445125" cy="24009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lvl1pPr algn="l">
              <a:defRPr>
                <a:solidFill>
                  <a:schemeClr val="tx1"/>
                </a:solidFill>
              </a:defRPr>
            </a:lvl1pPr>
          </a:lstStyle>
          <a:p>
            <a:r>
              <a:rPr lang="en-US"/>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610169" y="3956706"/>
            <a:ext cx="5109021" cy="518457"/>
          </a:xfrm>
        </p:spPr>
        <p:txBody>
          <a:bodyPr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610169" y="4569583"/>
            <a:ext cx="5109021" cy="1412117"/>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539836" y="1462743"/>
            <a:ext cx="5108400" cy="518457"/>
          </a:xfrm>
        </p:spPr>
        <p:txBody>
          <a:bodyPr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539836" y="2075621"/>
            <a:ext cx="5108400" cy="1391480"/>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6">
            <a:extLst>
              <a:ext uri="{FF2B5EF4-FFF2-40B4-BE49-F238E27FC236}">
                <a16:creationId xmlns:a16="http://schemas.microsoft.com/office/drawing/2014/main" id="{9DFBCB44-5019-402B-BEC3-12F7F5526F0E}"/>
              </a:ext>
            </a:extLst>
          </p:cNvPr>
          <p:cNvSpPr>
            <a:spLocks noGrp="1"/>
          </p:cNvSpPr>
          <p:nvPr>
            <p:ph type="pic" sz="quarter" idx="13"/>
          </p:nvPr>
        </p:nvSpPr>
        <p:spPr>
          <a:xfrm>
            <a:off x="5880101" y="1271588"/>
            <a:ext cx="60120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8" name="Picture Placeholder 6">
            <a:extLst>
              <a:ext uri="{FF2B5EF4-FFF2-40B4-BE49-F238E27FC236}">
                <a16:creationId xmlns:a16="http://schemas.microsoft.com/office/drawing/2014/main" id="{8CD826C9-080C-4638-B261-376BD8B31622}"/>
              </a:ext>
            </a:extLst>
          </p:cNvPr>
          <p:cNvSpPr>
            <a:spLocks noGrp="1"/>
          </p:cNvSpPr>
          <p:nvPr>
            <p:ph type="pic" sz="quarter" idx="14"/>
          </p:nvPr>
        </p:nvSpPr>
        <p:spPr>
          <a:xfrm>
            <a:off x="371475" y="3758268"/>
            <a:ext cx="60118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35654903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1233488"/>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319837" y="2227263"/>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7" name="Rectangle 6">
            <a:extLst>
              <a:ext uri="{FF2B5EF4-FFF2-40B4-BE49-F238E27FC236}">
                <a16:creationId xmlns:a16="http://schemas.microsoft.com/office/drawing/2014/main" id="{85661614-E5E5-43DF-A12A-7BE84E58EE3B}"/>
              </a:ext>
            </a:extLst>
          </p:cNvPr>
          <p:cNvSpPr/>
          <p:nvPr userDrawn="1"/>
        </p:nvSpPr>
        <p:spPr>
          <a:xfrm>
            <a:off x="371475" y="5271760"/>
            <a:ext cx="5572125" cy="929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161B260-71A2-402A-A38D-FE2C484B7F99}"/>
              </a:ext>
            </a:extLst>
          </p:cNvPr>
          <p:cNvSpPr/>
          <p:nvPr userDrawn="1"/>
        </p:nvSpPr>
        <p:spPr>
          <a:xfrm>
            <a:off x="6319836" y="1233488"/>
            <a:ext cx="5572125" cy="9290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534987" y="5380667"/>
            <a:ext cx="5245100" cy="711200"/>
          </a:xfrm>
        </p:spPr>
        <p:txBody>
          <a:bodyPr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483348" y="1342395"/>
            <a:ext cx="5245100" cy="711200"/>
          </a:xfrm>
        </p:spPr>
        <p:txBody>
          <a:bodyPr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Tree>
    <p:extLst>
      <p:ext uri="{BB962C8B-B14F-4D97-AF65-F5344CB8AC3E}">
        <p14:creationId xmlns:p14="http://schemas.microsoft.com/office/powerpoint/2010/main" val="28786417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1932303"/>
            <a:ext cx="12192000" cy="29171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647699" y="1470977"/>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54748" y="1462403"/>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545147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noProof="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8" y="591502"/>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noProof="0"/>
              <a:t>Add your text here</a:t>
            </a:r>
          </a:p>
        </p:txBody>
      </p:sp>
      <p:grpSp>
        <p:nvGrpSpPr>
          <p:cNvPr id="14" name="Group 13">
            <a:extLst>
              <a:ext uri="{FF2B5EF4-FFF2-40B4-BE49-F238E27FC236}">
                <a16:creationId xmlns:a16="http://schemas.microsoft.com/office/drawing/2014/main" id="{AF4B4D45-80E3-42F8-B437-4182608210C3}"/>
              </a:ext>
            </a:extLst>
          </p:cNvPr>
          <p:cNvGrpSpPr/>
          <p:nvPr userDrawn="1"/>
        </p:nvGrpSpPr>
        <p:grpSpPr>
          <a:xfrm>
            <a:off x="5387974" y="422433"/>
            <a:ext cx="644525" cy="973138"/>
            <a:chOff x="371475" y="671713"/>
            <a:chExt cx="496540" cy="836738"/>
          </a:xfrm>
          <a:solidFill>
            <a:schemeClr val="accent6"/>
          </a:solidFill>
        </p:grpSpPr>
        <p:sp>
          <p:nvSpPr>
            <p:cNvPr id="15" name="Rectangle 14">
              <a:extLst>
                <a:ext uri="{FF2B5EF4-FFF2-40B4-BE49-F238E27FC236}">
                  <a16:creationId xmlns:a16="http://schemas.microsoft.com/office/drawing/2014/main" id="{D670E361-AF23-4722-9250-CCF26B3C5884}"/>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Rectangle 15">
              <a:extLst>
                <a:ext uri="{FF2B5EF4-FFF2-40B4-BE49-F238E27FC236}">
                  <a16:creationId xmlns:a16="http://schemas.microsoft.com/office/drawing/2014/main" id="{BDE16CED-9FCD-4407-99EF-FFBE689DA9F1}"/>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17" name="Group 16">
            <a:extLst>
              <a:ext uri="{FF2B5EF4-FFF2-40B4-BE49-F238E27FC236}">
                <a16:creationId xmlns:a16="http://schemas.microsoft.com/office/drawing/2014/main" id="{FA147081-5AFB-463F-B27C-7A0C4CA0573B}"/>
              </a:ext>
            </a:extLst>
          </p:cNvPr>
          <p:cNvGrpSpPr/>
          <p:nvPr userDrawn="1"/>
        </p:nvGrpSpPr>
        <p:grpSpPr>
          <a:xfrm flipH="1">
            <a:off x="6248401" y="5451475"/>
            <a:ext cx="644525" cy="973138"/>
            <a:chOff x="371475" y="671713"/>
            <a:chExt cx="496540" cy="836738"/>
          </a:xfrm>
          <a:solidFill>
            <a:schemeClr val="accent6"/>
          </a:solidFill>
        </p:grpSpPr>
        <p:sp>
          <p:nvSpPr>
            <p:cNvPr id="18" name="Rectangle 17">
              <a:extLst>
                <a:ext uri="{FF2B5EF4-FFF2-40B4-BE49-F238E27FC236}">
                  <a16:creationId xmlns:a16="http://schemas.microsoft.com/office/drawing/2014/main" id="{AE24567E-B0AE-4E55-A5FB-3019A9598162}"/>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tangle 18">
              <a:extLst>
                <a:ext uri="{FF2B5EF4-FFF2-40B4-BE49-F238E27FC236}">
                  <a16:creationId xmlns:a16="http://schemas.microsoft.com/office/drawing/2014/main" id="{4918E6C0-B582-4943-9462-FE9740846585}"/>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Tree>
    <p:extLst>
      <p:ext uri="{BB962C8B-B14F-4D97-AF65-F5344CB8AC3E}">
        <p14:creationId xmlns:p14="http://schemas.microsoft.com/office/powerpoint/2010/main" val="4933882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0" y="0"/>
            <a:ext cx="6019200"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172201" y="0"/>
            <a:ext cx="6019799"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Tree>
    <p:extLst>
      <p:ext uri="{BB962C8B-B14F-4D97-AF65-F5344CB8AC3E}">
        <p14:creationId xmlns:p14="http://schemas.microsoft.com/office/powerpoint/2010/main" val="3303732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B4912-A99C-4130-9514-55FF5CBF125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8E3EF7F-9727-4957-98C4-AFF6369F1B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A1EC156B-3BE9-4B52-B3E5-C1C548A8F8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947B45E7-1B3F-431D-8157-BA70954FF433}"/>
              </a:ext>
            </a:extLst>
          </p:cNvPr>
          <p:cNvSpPr>
            <a:spLocks noGrp="1"/>
          </p:cNvSpPr>
          <p:nvPr>
            <p:ph type="dt" sz="half" idx="10"/>
          </p:nvPr>
        </p:nvSpPr>
        <p:spPr/>
        <p:txBody>
          <a:bodyPr/>
          <a:lstStyle/>
          <a:p>
            <a:fld id="{9796027F-7875-4030-9381-8BD8C4F21935}" type="datetimeFigureOut">
              <a:rPr lang="en-US" smtClean="0"/>
              <a:t>2/18/2025</a:t>
            </a:fld>
            <a:endParaRPr lang="en-US"/>
          </a:p>
        </p:txBody>
      </p:sp>
      <p:sp>
        <p:nvSpPr>
          <p:cNvPr id="6" name="Footer Placeholder 5">
            <a:extLst>
              <a:ext uri="{FF2B5EF4-FFF2-40B4-BE49-F238E27FC236}">
                <a16:creationId xmlns:a16="http://schemas.microsoft.com/office/drawing/2014/main" id="{710657FF-2FFB-483A-B8E7-AD2FA45ABD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371195-AEB1-4824-8BC7-9BE662C0746B}"/>
              </a:ext>
            </a:extLst>
          </p:cNvPr>
          <p:cNvSpPr>
            <a:spLocks noGrp="1"/>
          </p:cNvSpPr>
          <p:nvPr>
            <p:ph type="sldNum" sz="quarter" idx="12"/>
          </p:nvPr>
        </p:nvSpPr>
        <p:spPr/>
        <p:txBody>
          <a:bodyPr/>
          <a:lstStyle/>
          <a:p>
            <a:fld id="{03DC2DEF-D2FE-4B45-ABA4-9F153FD1C98A}" type="slidenum">
              <a:rPr lang="en-US" smtClean="0"/>
              <a:pPr/>
              <a:t>‹#›</a:t>
            </a:fld>
            <a:endParaRPr lang="en-US"/>
          </a:p>
        </p:txBody>
      </p:sp>
    </p:spTree>
    <p:extLst>
      <p:ext uri="{BB962C8B-B14F-4D97-AF65-F5344CB8AC3E}">
        <p14:creationId xmlns:p14="http://schemas.microsoft.com/office/powerpoint/2010/main" val="1730722328"/>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0"/>
            <a:ext cx="5372096"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260350"/>
            <a:ext cx="5618153"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20" name="Rectangle 19">
            <a:extLst>
              <a:ext uri="{FF2B5EF4-FFF2-40B4-BE49-F238E27FC236}">
                <a16:creationId xmlns:a16="http://schemas.microsoft.com/office/drawing/2014/main" id="{97E2F46B-C34E-40D3-9D43-BBA43EDFC924}"/>
              </a:ext>
            </a:extLst>
          </p:cNvPr>
          <p:cNvSpPr/>
          <p:nvPr userDrawn="1"/>
        </p:nvSpPr>
        <p:spPr>
          <a:xfrm>
            <a:off x="6819906" y="-18257"/>
            <a:ext cx="5372096"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80147" y="260350"/>
            <a:ext cx="5619600"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Tree>
    <p:extLst>
      <p:ext uri="{BB962C8B-B14F-4D97-AF65-F5344CB8AC3E}">
        <p14:creationId xmlns:p14="http://schemas.microsoft.com/office/powerpoint/2010/main" val="36337101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B607F24-5B01-4964-9736-E876BC347E5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6168473" cy="758824"/>
          </a:xfrm>
        </p:spPr>
        <p:txBody>
          <a:bodyPr/>
          <a:lstStyle/>
          <a:p>
            <a:r>
              <a:rPr lang="en-US"/>
              <a:t>Click to edit Master title style</a:t>
            </a:r>
          </a:p>
        </p:txBody>
      </p:sp>
      <p:sp>
        <p:nvSpPr>
          <p:cNvPr id="24" name="Rectangle 23">
            <a:extLst>
              <a:ext uri="{FF2B5EF4-FFF2-40B4-BE49-F238E27FC236}">
                <a16:creationId xmlns:a16="http://schemas.microsoft.com/office/drawing/2014/main" id="{E2950CCA-59F9-4C47-A5BA-294E9EDCBABE}"/>
              </a:ext>
            </a:extLst>
          </p:cNvPr>
          <p:cNvSpPr/>
          <p:nvPr userDrawn="1"/>
        </p:nvSpPr>
        <p:spPr>
          <a:xfrm>
            <a:off x="6769101" y="0"/>
            <a:ext cx="2711082"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44232AA-36A1-4A85-8868-9D12848EB106}"/>
              </a:ext>
            </a:extLst>
          </p:cNvPr>
          <p:cNvSpPr/>
          <p:nvPr userDrawn="1"/>
        </p:nvSpPr>
        <p:spPr>
          <a:xfrm>
            <a:off x="9480918" y="2286000"/>
            <a:ext cx="2711082"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B045D93-056D-486E-A634-890ECB9AF9C2}"/>
              </a:ext>
            </a:extLst>
          </p:cNvPr>
          <p:cNvSpPr/>
          <p:nvPr userDrawn="1"/>
        </p:nvSpPr>
        <p:spPr>
          <a:xfrm>
            <a:off x="6769100" y="4572000"/>
            <a:ext cx="2711082" cy="228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67CD5E4-19A9-4EFD-BBF1-2B1FBC9BB9BD}"/>
              </a:ext>
            </a:extLst>
          </p:cNvPr>
          <p:cNvSpPr/>
          <p:nvPr userDrawn="1"/>
        </p:nvSpPr>
        <p:spPr>
          <a:xfrm>
            <a:off x="9480918" y="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A533582-AC3E-4F3B-9602-085EB97AD294}"/>
              </a:ext>
            </a:extLst>
          </p:cNvPr>
          <p:cNvSpPr/>
          <p:nvPr userDrawn="1"/>
        </p:nvSpPr>
        <p:spPr>
          <a:xfrm>
            <a:off x="6768364" y="2286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F0B1BD9-4AC2-4549-9001-383664C7F224}"/>
              </a:ext>
            </a:extLst>
          </p:cNvPr>
          <p:cNvSpPr/>
          <p:nvPr userDrawn="1"/>
        </p:nvSpPr>
        <p:spPr>
          <a:xfrm>
            <a:off x="9480918" y="4572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32B2DC05-AAD7-458D-B737-BE8CCA1FFA99}"/>
              </a:ext>
            </a:extLst>
          </p:cNvPr>
          <p:cNvSpPr/>
          <p:nvPr userDrawn="1"/>
        </p:nvSpPr>
        <p:spPr>
          <a:xfrm rot="5400000">
            <a:off x="9422986" y="1050373"/>
            <a:ext cx="298174" cy="18525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a:extLst>
              <a:ext uri="{FF2B5EF4-FFF2-40B4-BE49-F238E27FC236}">
                <a16:creationId xmlns:a16="http://schemas.microsoft.com/office/drawing/2014/main" id="{E423C01B-EB10-48EF-8F1C-C2A7E1923E3E}"/>
              </a:ext>
            </a:extLst>
          </p:cNvPr>
          <p:cNvSpPr/>
          <p:nvPr userDrawn="1"/>
        </p:nvSpPr>
        <p:spPr>
          <a:xfrm rot="16200000">
            <a:off x="9238100" y="3336373"/>
            <a:ext cx="298174" cy="18525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Isosceles Triangle 43">
            <a:extLst>
              <a:ext uri="{FF2B5EF4-FFF2-40B4-BE49-F238E27FC236}">
                <a16:creationId xmlns:a16="http://schemas.microsoft.com/office/drawing/2014/main" id="{BB0D5D5D-BB46-489A-A006-03E52FDA0AB6}"/>
              </a:ext>
            </a:extLst>
          </p:cNvPr>
          <p:cNvSpPr/>
          <p:nvPr userDrawn="1"/>
        </p:nvSpPr>
        <p:spPr>
          <a:xfrm rot="5400000">
            <a:off x="9422986" y="5622373"/>
            <a:ext cx="298174" cy="18525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icture Placeholder 33">
            <a:extLst>
              <a:ext uri="{FF2B5EF4-FFF2-40B4-BE49-F238E27FC236}">
                <a16:creationId xmlns:a16="http://schemas.microsoft.com/office/drawing/2014/main" id="{2D0DCA06-9544-45C9-BE22-EBB853AE757C}"/>
              </a:ext>
            </a:extLst>
          </p:cNvPr>
          <p:cNvSpPr>
            <a:spLocks noGrp="1"/>
          </p:cNvSpPr>
          <p:nvPr>
            <p:ph type="pic" sz="quarter" idx="13"/>
          </p:nvPr>
        </p:nvSpPr>
        <p:spPr>
          <a:xfrm>
            <a:off x="10133588" y="561678"/>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46" name="Picture Placeholder 33">
            <a:extLst>
              <a:ext uri="{FF2B5EF4-FFF2-40B4-BE49-F238E27FC236}">
                <a16:creationId xmlns:a16="http://schemas.microsoft.com/office/drawing/2014/main" id="{21403A13-F195-405D-B352-4B77969E358B}"/>
              </a:ext>
            </a:extLst>
          </p:cNvPr>
          <p:cNvSpPr>
            <a:spLocks noGrp="1"/>
          </p:cNvSpPr>
          <p:nvPr>
            <p:ph type="pic" sz="quarter" idx="14"/>
          </p:nvPr>
        </p:nvSpPr>
        <p:spPr>
          <a:xfrm>
            <a:off x="7421034" y="2847678"/>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47" name="Picture Placeholder 33">
            <a:extLst>
              <a:ext uri="{FF2B5EF4-FFF2-40B4-BE49-F238E27FC236}">
                <a16:creationId xmlns:a16="http://schemas.microsoft.com/office/drawing/2014/main" id="{390C9BE2-4328-41D9-82FB-F6FEE7026C55}"/>
              </a:ext>
            </a:extLst>
          </p:cNvPr>
          <p:cNvSpPr>
            <a:spLocks noGrp="1"/>
          </p:cNvSpPr>
          <p:nvPr>
            <p:ph type="pic" sz="quarter" idx="15"/>
          </p:nvPr>
        </p:nvSpPr>
        <p:spPr>
          <a:xfrm>
            <a:off x="10133588" y="5133678"/>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6168473" cy="5624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7" name="Text Placeholder 39">
            <a:extLst>
              <a:ext uri="{FF2B5EF4-FFF2-40B4-BE49-F238E27FC236}">
                <a16:creationId xmlns:a16="http://schemas.microsoft.com/office/drawing/2014/main" id="{1EE624A7-7FE4-44DC-B710-D995C25C9CEA}"/>
              </a:ext>
            </a:extLst>
          </p:cNvPr>
          <p:cNvSpPr>
            <a:spLocks noGrp="1"/>
          </p:cNvSpPr>
          <p:nvPr>
            <p:ph type="body" sz="quarter" idx="18" hasCustomPrompt="1"/>
          </p:nvPr>
        </p:nvSpPr>
        <p:spPr>
          <a:xfrm>
            <a:off x="6956242" y="215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18" name="Text Placeholder 39">
            <a:extLst>
              <a:ext uri="{FF2B5EF4-FFF2-40B4-BE49-F238E27FC236}">
                <a16:creationId xmlns:a16="http://schemas.microsoft.com/office/drawing/2014/main" id="{34CC27D1-7AB7-4922-81C5-41E9C01BAAE1}"/>
              </a:ext>
            </a:extLst>
          </p:cNvPr>
          <p:cNvSpPr>
            <a:spLocks noGrp="1"/>
          </p:cNvSpPr>
          <p:nvPr>
            <p:ph type="body" sz="quarter" idx="19" hasCustomPrompt="1"/>
          </p:nvPr>
        </p:nvSpPr>
        <p:spPr>
          <a:xfrm>
            <a:off x="9668059" y="2501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19" name="Text Placeholder 39">
            <a:extLst>
              <a:ext uri="{FF2B5EF4-FFF2-40B4-BE49-F238E27FC236}">
                <a16:creationId xmlns:a16="http://schemas.microsoft.com/office/drawing/2014/main" id="{03F0CFEB-33B8-47FE-BC44-44AF273543D5}"/>
              </a:ext>
            </a:extLst>
          </p:cNvPr>
          <p:cNvSpPr>
            <a:spLocks noGrp="1"/>
          </p:cNvSpPr>
          <p:nvPr>
            <p:ph type="body" sz="quarter" idx="20" hasCustomPrompt="1"/>
          </p:nvPr>
        </p:nvSpPr>
        <p:spPr>
          <a:xfrm>
            <a:off x="6956241" y="4787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Tree>
    <p:extLst>
      <p:ext uri="{BB962C8B-B14F-4D97-AF65-F5344CB8AC3E}">
        <p14:creationId xmlns:p14="http://schemas.microsoft.com/office/powerpoint/2010/main" val="20142591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11520487" cy="304975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sp>
        <p:nvSpPr>
          <p:cNvPr id="20" name="Picture Placeholder 33">
            <a:extLst>
              <a:ext uri="{FF2B5EF4-FFF2-40B4-BE49-F238E27FC236}">
                <a16:creationId xmlns:a16="http://schemas.microsoft.com/office/drawing/2014/main" id="{917F3183-F8DC-409E-BDAF-E3190E5CC10A}"/>
              </a:ext>
            </a:extLst>
          </p:cNvPr>
          <p:cNvSpPr>
            <a:spLocks noGrp="1"/>
          </p:cNvSpPr>
          <p:nvPr>
            <p:ph type="pic" sz="quarter" idx="13"/>
          </p:nvPr>
        </p:nvSpPr>
        <p:spPr>
          <a:xfrm>
            <a:off x="1466711" y="2999731"/>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25" name="Picture Placeholder 33">
            <a:extLst>
              <a:ext uri="{FF2B5EF4-FFF2-40B4-BE49-F238E27FC236}">
                <a16:creationId xmlns:a16="http://schemas.microsoft.com/office/drawing/2014/main" id="{8DCF90EE-8A0F-46BB-A8EC-27CB7826EB0D}"/>
              </a:ext>
            </a:extLst>
          </p:cNvPr>
          <p:cNvSpPr>
            <a:spLocks noGrp="1"/>
          </p:cNvSpPr>
          <p:nvPr>
            <p:ph type="pic" sz="quarter" idx="17"/>
          </p:nvPr>
        </p:nvSpPr>
        <p:spPr>
          <a:xfrm>
            <a:off x="4108135" y="2999731"/>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26" name="Picture Placeholder 33">
            <a:extLst>
              <a:ext uri="{FF2B5EF4-FFF2-40B4-BE49-F238E27FC236}">
                <a16:creationId xmlns:a16="http://schemas.microsoft.com/office/drawing/2014/main" id="{4B6BCE84-A7A7-4701-966F-9F969C523C51}"/>
              </a:ext>
            </a:extLst>
          </p:cNvPr>
          <p:cNvSpPr>
            <a:spLocks noGrp="1"/>
          </p:cNvSpPr>
          <p:nvPr>
            <p:ph type="pic" sz="quarter" idx="18"/>
          </p:nvPr>
        </p:nvSpPr>
        <p:spPr>
          <a:xfrm>
            <a:off x="6749558" y="2999731"/>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27" name="Picture Placeholder 33">
            <a:extLst>
              <a:ext uri="{FF2B5EF4-FFF2-40B4-BE49-F238E27FC236}">
                <a16:creationId xmlns:a16="http://schemas.microsoft.com/office/drawing/2014/main" id="{2F810615-16AA-4D3F-93BB-1074BABE1234}"/>
              </a:ext>
            </a:extLst>
          </p:cNvPr>
          <p:cNvSpPr>
            <a:spLocks noGrp="1"/>
          </p:cNvSpPr>
          <p:nvPr>
            <p:ph type="pic" sz="quarter" idx="19"/>
          </p:nvPr>
        </p:nvSpPr>
        <p:spPr>
          <a:xfrm>
            <a:off x="9435088" y="2999731"/>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32" name="Rectangle 31">
            <a:extLst>
              <a:ext uri="{FF2B5EF4-FFF2-40B4-BE49-F238E27FC236}">
                <a16:creationId xmlns:a16="http://schemas.microsoft.com/office/drawing/2014/main" id="{E9E999B4-BC91-4EF5-915C-59E58E141134}"/>
              </a:ext>
            </a:extLst>
          </p:cNvPr>
          <p:cNvSpPr/>
          <p:nvPr userDrawn="1"/>
        </p:nvSpPr>
        <p:spPr>
          <a:xfrm>
            <a:off x="979920" y="4514247"/>
            <a:ext cx="2379325" cy="16865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E3D72D1-545E-4FA9-B18F-DBE257DA9472}"/>
              </a:ext>
            </a:extLst>
          </p:cNvPr>
          <p:cNvSpPr/>
          <p:nvPr userDrawn="1"/>
        </p:nvSpPr>
        <p:spPr>
          <a:xfrm>
            <a:off x="3621344" y="4514247"/>
            <a:ext cx="2379325" cy="1686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1FF2C74-7F94-4D15-9530-4844CA0ABABA}"/>
              </a:ext>
            </a:extLst>
          </p:cNvPr>
          <p:cNvSpPr/>
          <p:nvPr userDrawn="1"/>
        </p:nvSpPr>
        <p:spPr>
          <a:xfrm>
            <a:off x="6262766" y="4514247"/>
            <a:ext cx="2379325" cy="16865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65048BF-5755-467D-94DA-799CD1A9ED70}"/>
              </a:ext>
            </a:extLst>
          </p:cNvPr>
          <p:cNvSpPr/>
          <p:nvPr userDrawn="1"/>
        </p:nvSpPr>
        <p:spPr>
          <a:xfrm>
            <a:off x="8904188" y="4514247"/>
            <a:ext cx="2379325" cy="16865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39">
            <a:extLst>
              <a:ext uri="{FF2B5EF4-FFF2-40B4-BE49-F238E27FC236}">
                <a16:creationId xmlns:a16="http://schemas.microsoft.com/office/drawing/2014/main" id="{3C8488B4-AC1B-43A6-A416-3F5BC72456F9}"/>
              </a:ext>
            </a:extLst>
          </p:cNvPr>
          <p:cNvSpPr>
            <a:spLocks noGrp="1"/>
          </p:cNvSpPr>
          <p:nvPr>
            <p:ph type="body" sz="quarter" idx="20" hasCustomPrompt="1"/>
          </p:nvPr>
        </p:nvSpPr>
        <p:spPr>
          <a:xfrm>
            <a:off x="1091465"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0" name="Text Placeholder 39">
            <a:extLst>
              <a:ext uri="{FF2B5EF4-FFF2-40B4-BE49-F238E27FC236}">
                <a16:creationId xmlns:a16="http://schemas.microsoft.com/office/drawing/2014/main" id="{950DB978-3832-472D-9958-42D6A712EA6B}"/>
              </a:ext>
            </a:extLst>
          </p:cNvPr>
          <p:cNvSpPr>
            <a:spLocks noGrp="1"/>
          </p:cNvSpPr>
          <p:nvPr>
            <p:ph type="body" sz="quarter" idx="21" hasCustomPrompt="1"/>
          </p:nvPr>
        </p:nvSpPr>
        <p:spPr>
          <a:xfrm>
            <a:off x="3732888"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1" name="Text Placeholder 39">
            <a:extLst>
              <a:ext uri="{FF2B5EF4-FFF2-40B4-BE49-F238E27FC236}">
                <a16:creationId xmlns:a16="http://schemas.microsoft.com/office/drawing/2014/main" id="{7A9C8821-D3DD-40C3-83BD-38D190405711}"/>
              </a:ext>
            </a:extLst>
          </p:cNvPr>
          <p:cNvSpPr>
            <a:spLocks noGrp="1"/>
          </p:cNvSpPr>
          <p:nvPr>
            <p:ph type="body" sz="quarter" idx="22" hasCustomPrompt="1"/>
          </p:nvPr>
        </p:nvSpPr>
        <p:spPr>
          <a:xfrm>
            <a:off x="6374310"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2" name="Text Placeholder 39">
            <a:extLst>
              <a:ext uri="{FF2B5EF4-FFF2-40B4-BE49-F238E27FC236}">
                <a16:creationId xmlns:a16="http://schemas.microsoft.com/office/drawing/2014/main" id="{C3FC554A-BF67-40BD-BD4F-B2EA17BBDBC1}"/>
              </a:ext>
            </a:extLst>
          </p:cNvPr>
          <p:cNvSpPr>
            <a:spLocks noGrp="1"/>
          </p:cNvSpPr>
          <p:nvPr>
            <p:ph type="body" sz="quarter" idx="23" hasCustomPrompt="1"/>
          </p:nvPr>
        </p:nvSpPr>
        <p:spPr>
          <a:xfrm>
            <a:off x="9015732"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cxnSp>
        <p:nvCxnSpPr>
          <p:cNvPr id="6" name="Straight Connector 5">
            <a:extLst>
              <a:ext uri="{FF2B5EF4-FFF2-40B4-BE49-F238E27FC236}">
                <a16:creationId xmlns:a16="http://schemas.microsoft.com/office/drawing/2014/main" id="{62ECF54D-C7AE-4FFE-A9FA-ECD663CD2A09}"/>
              </a:ext>
            </a:extLst>
          </p:cNvPr>
          <p:cNvCxnSpPr>
            <a:cxnSpLocks/>
          </p:cNvCxnSpPr>
          <p:nvPr userDrawn="1"/>
        </p:nvCxnSpPr>
        <p:spPr>
          <a:xfrm>
            <a:off x="979920" y="4357837"/>
            <a:ext cx="237932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FB84BED-8481-4D23-AE06-31529215FE6C}"/>
              </a:ext>
            </a:extLst>
          </p:cNvPr>
          <p:cNvCxnSpPr>
            <a:cxnSpLocks/>
          </p:cNvCxnSpPr>
          <p:nvPr userDrawn="1"/>
        </p:nvCxnSpPr>
        <p:spPr>
          <a:xfrm>
            <a:off x="3621344" y="4357837"/>
            <a:ext cx="237932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A09D405-9228-4697-A91F-4E5A2B5B6512}"/>
              </a:ext>
            </a:extLst>
          </p:cNvPr>
          <p:cNvCxnSpPr>
            <a:cxnSpLocks/>
          </p:cNvCxnSpPr>
          <p:nvPr userDrawn="1"/>
        </p:nvCxnSpPr>
        <p:spPr>
          <a:xfrm>
            <a:off x="6262767" y="4357837"/>
            <a:ext cx="23793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645748A-37E1-4661-B50F-D1FCAF7F3088}"/>
              </a:ext>
            </a:extLst>
          </p:cNvPr>
          <p:cNvCxnSpPr>
            <a:cxnSpLocks/>
          </p:cNvCxnSpPr>
          <p:nvPr userDrawn="1"/>
        </p:nvCxnSpPr>
        <p:spPr>
          <a:xfrm>
            <a:off x="8904191" y="4357837"/>
            <a:ext cx="2379325"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08721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6" y="1233488"/>
            <a:ext cx="4140890"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sp>
        <p:nvSpPr>
          <p:cNvPr id="18" name="Rectangle 17">
            <a:extLst>
              <a:ext uri="{FF2B5EF4-FFF2-40B4-BE49-F238E27FC236}">
                <a16:creationId xmlns:a16="http://schemas.microsoft.com/office/drawing/2014/main" id="{1DD2DC66-11E4-4714-A8DE-E8AC34D49655}"/>
              </a:ext>
            </a:extLst>
          </p:cNvPr>
          <p:cNvSpPr/>
          <p:nvPr userDrawn="1"/>
        </p:nvSpPr>
        <p:spPr>
          <a:xfrm>
            <a:off x="4615257" y="1233489"/>
            <a:ext cx="2371952" cy="5148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B6748F93-9B1D-4874-A164-A654BF7D6C8C}"/>
              </a:ext>
            </a:extLst>
          </p:cNvPr>
          <p:cNvGrpSpPr/>
          <p:nvPr userDrawn="1"/>
        </p:nvGrpSpPr>
        <p:grpSpPr>
          <a:xfrm>
            <a:off x="4842107" y="2462886"/>
            <a:ext cx="1918252" cy="2689468"/>
            <a:chOff x="4790661" y="2266122"/>
            <a:chExt cx="1918252" cy="2852530"/>
          </a:xfrm>
        </p:grpSpPr>
        <p:cxnSp>
          <p:nvCxnSpPr>
            <p:cNvPr id="4" name="Straight Connector 3">
              <a:extLst>
                <a:ext uri="{FF2B5EF4-FFF2-40B4-BE49-F238E27FC236}">
                  <a16:creationId xmlns:a16="http://schemas.microsoft.com/office/drawing/2014/main" id="{4AEF10CE-C943-4C6B-9DBF-5A0E63CDC89B}"/>
                </a:ext>
              </a:extLst>
            </p:cNvPr>
            <p:cNvCxnSpPr/>
            <p:nvPr userDrawn="1"/>
          </p:nvCxnSpPr>
          <p:spPr>
            <a:xfrm>
              <a:off x="4790661" y="226612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428B198-0637-4F15-900F-6709BFE4BDEA}"/>
                </a:ext>
              </a:extLst>
            </p:cNvPr>
            <p:cNvCxnSpPr/>
            <p:nvPr userDrawn="1"/>
          </p:nvCxnSpPr>
          <p:spPr>
            <a:xfrm>
              <a:off x="4790661" y="3692387"/>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F29A1B0-F4AB-4243-979A-50FADE3330EA}"/>
                </a:ext>
              </a:extLst>
            </p:cNvPr>
            <p:cNvCxnSpPr/>
            <p:nvPr userDrawn="1"/>
          </p:nvCxnSpPr>
          <p:spPr>
            <a:xfrm>
              <a:off x="4790661" y="511865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F894F998-0FDF-4CA2-802E-4FCFA7674171}"/>
              </a:ext>
            </a:extLst>
          </p:cNvPr>
          <p:cNvGrpSpPr/>
          <p:nvPr userDrawn="1"/>
        </p:nvGrpSpPr>
        <p:grpSpPr>
          <a:xfrm>
            <a:off x="7090100" y="2462886"/>
            <a:ext cx="4801862" cy="2689468"/>
            <a:chOff x="4790661" y="2266122"/>
            <a:chExt cx="1918252" cy="2852530"/>
          </a:xfrm>
        </p:grpSpPr>
        <p:cxnSp>
          <p:nvCxnSpPr>
            <p:cNvPr id="33" name="Straight Connector 32">
              <a:extLst>
                <a:ext uri="{FF2B5EF4-FFF2-40B4-BE49-F238E27FC236}">
                  <a16:creationId xmlns:a16="http://schemas.microsoft.com/office/drawing/2014/main" id="{C1F0C0C8-87C4-49FB-B35B-E937E9D0BEC5}"/>
                </a:ext>
              </a:extLst>
            </p:cNvPr>
            <p:cNvCxnSpPr/>
            <p:nvPr userDrawn="1"/>
          </p:nvCxnSpPr>
          <p:spPr>
            <a:xfrm>
              <a:off x="4790661" y="226612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857C5D3-7E33-4894-8AC3-0FD1BEB12F40}"/>
                </a:ext>
              </a:extLst>
            </p:cNvPr>
            <p:cNvCxnSpPr/>
            <p:nvPr userDrawn="1"/>
          </p:nvCxnSpPr>
          <p:spPr>
            <a:xfrm>
              <a:off x="4790661" y="3692387"/>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00BA9F8-92BF-42F0-BD46-D9B7E7422F75}"/>
                </a:ext>
              </a:extLst>
            </p:cNvPr>
            <p:cNvCxnSpPr/>
            <p:nvPr userDrawn="1"/>
          </p:nvCxnSpPr>
          <p:spPr>
            <a:xfrm>
              <a:off x="4790661" y="511865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7166507" y="1463643"/>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0" name="Text Placeholder 39">
            <a:extLst>
              <a:ext uri="{FF2B5EF4-FFF2-40B4-BE49-F238E27FC236}">
                <a16:creationId xmlns:a16="http://schemas.microsoft.com/office/drawing/2014/main" id="{179CBA0C-6465-4209-AF3F-548A57F20CE8}"/>
              </a:ext>
            </a:extLst>
          </p:cNvPr>
          <p:cNvSpPr>
            <a:spLocks noGrp="1"/>
          </p:cNvSpPr>
          <p:nvPr>
            <p:ph type="body" sz="quarter" idx="21" hasCustomPrompt="1"/>
          </p:nvPr>
        </p:nvSpPr>
        <p:spPr>
          <a:xfrm>
            <a:off x="7166507" y="2741755"/>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1" name="Text Placeholder 39">
            <a:extLst>
              <a:ext uri="{FF2B5EF4-FFF2-40B4-BE49-F238E27FC236}">
                <a16:creationId xmlns:a16="http://schemas.microsoft.com/office/drawing/2014/main" id="{99852211-6BD9-4B69-BBC9-F2181F272D23}"/>
              </a:ext>
            </a:extLst>
          </p:cNvPr>
          <p:cNvSpPr>
            <a:spLocks noGrp="1"/>
          </p:cNvSpPr>
          <p:nvPr>
            <p:ph type="body" sz="quarter" idx="22" hasCustomPrompt="1"/>
          </p:nvPr>
        </p:nvSpPr>
        <p:spPr>
          <a:xfrm>
            <a:off x="7166507" y="4069997"/>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2" name="Text Placeholder 39">
            <a:extLst>
              <a:ext uri="{FF2B5EF4-FFF2-40B4-BE49-F238E27FC236}">
                <a16:creationId xmlns:a16="http://schemas.microsoft.com/office/drawing/2014/main" id="{EEF11D65-7095-41D2-9630-E2EB44552E58}"/>
              </a:ext>
            </a:extLst>
          </p:cNvPr>
          <p:cNvSpPr>
            <a:spLocks noGrp="1"/>
          </p:cNvSpPr>
          <p:nvPr>
            <p:ph type="body" sz="quarter" idx="23" hasCustomPrompt="1"/>
          </p:nvPr>
        </p:nvSpPr>
        <p:spPr>
          <a:xfrm>
            <a:off x="7166507" y="5394355"/>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5227571" y="1437538"/>
            <a:ext cx="1147325" cy="811033"/>
          </a:xfrm>
        </p:spPr>
        <p:txBody>
          <a:bodyPr>
            <a:normAutofit/>
          </a:bodyPr>
          <a:lstStyle>
            <a:lvl1pPr marL="0" indent="0" algn="ctr">
              <a:buNone/>
              <a:defRPr sz="1600">
                <a:solidFill>
                  <a:schemeClr val="bg1"/>
                </a:solidFill>
              </a:defRPr>
            </a:lvl1pPr>
          </a:lstStyle>
          <a:p>
            <a:r>
              <a:rPr lang="en-US"/>
              <a:t>Click icon to add picture</a:t>
            </a:r>
          </a:p>
        </p:txBody>
      </p:sp>
      <p:sp>
        <p:nvSpPr>
          <p:cNvPr id="44" name="Picture Placeholder 33">
            <a:extLst>
              <a:ext uri="{FF2B5EF4-FFF2-40B4-BE49-F238E27FC236}">
                <a16:creationId xmlns:a16="http://schemas.microsoft.com/office/drawing/2014/main" id="{9A1BE0BE-1FFD-445C-B6BA-E4A602D22112}"/>
              </a:ext>
            </a:extLst>
          </p:cNvPr>
          <p:cNvSpPr>
            <a:spLocks noGrp="1"/>
          </p:cNvSpPr>
          <p:nvPr>
            <p:ph type="pic" sz="quarter" idx="24"/>
          </p:nvPr>
        </p:nvSpPr>
        <p:spPr>
          <a:xfrm>
            <a:off x="5227571" y="2715650"/>
            <a:ext cx="1147325" cy="811033"/>
          </a:xfrm>
        </p:spPr>
        <p:txBody>
          <a:bodyPr>
            <a:normAutofit/>
          </a:bodyPr>
          <a:lstStyle>
            <a:lvl1pPr marL="0" indent="0" algn="ctr">
              <a:buNone/>
              <a:defRPr sz="1600">
                <a:solidFill>
                  <a:schemeClr val="bg1"/>
                </a:solidFill>
              </a:defRPr>
            </a:lvl1pPr>
          </a:lstStyle>
          <a:p>
            <a:r>
              <a:rPr lang="en-US"/>
              <a:t>Click icon to add picture</a:t>
            </a:r>
          </a:p>
        </p:txBody>
      </p:sp>
      <p:sp>
        <p:nvSpPr>
          <p:cNvPr id="45" name="Picture Placeholder 33">
            <a:extLst>
              <a:ext uri="{FF2B5EF4-FFF2-40B4-BE49-F238E27FC236}">
                <a16:creationId xmlns:a16="http://schemas.microsoft.com/office/drawing/2014/main" id="{B577AF17-6C7E-48B9-B267-0874B232A710}"/>
              </a:ext>
            </a:extLst>
          </p:cNvPr>
          <p:cNvSpPr>
            <a:spLocks noGrp="1"/>
          </p:cNvSpPr>
          <p:nvPr>
            <p:ph type="pic" sz="quarter" idx="25"/>
          </p:nvPr>
        </p:nvSpPr>
        <p:spPr>
          <a:xfrm>
            <a:off x="5227571" y="4043892"/>
            <a:ext cx="1147325" cy="811033"/>
          </a:xfrm>
        </p:spPr>
        <p:txBody>
          <a:bodyPr>
            <a:normAutofit/>
          </a:bodyPr>
          <a:lstStyle>
            <a:lvl1pPr marL="0" indent="0" algn="ctr">
              <a:buNone/>
              <a:defRPr sz="1600">
                <a:solidFill>
                  <a:schemeClr val="bg1"/>
                </a:solidFill>
              </a:defRPr>
            </a:lvl1pPr>
          </a:lstStyle>
          <a:p>
            <a:r>
              <a:rPr lang="en-US"/>
              <a:t>Click icon to add picture</a:t>
            </a:r>
          </a:p>
        </p:txBody>
      </p:sp>
      <p:sp>
        <p:nvSpPr>
          <p:cNvPr id="46" name="Picture Placeholder 33">
            <a:extLst>
              <a:ext uri="{FF2B5EF4-FFF2-40B4-BE49-F238E27FC236}">
                <a16:creationId xmlns:a16="http://schemas.microsoft.com/office/drawing/2014/main" id="{98A01AB1-3434-46C7-B1B3-90AFD4B1799F}"/>
              </a:ext>
            </a:extLst>
          </p:cNvPr>
          <p:cNvSpPr>
            <a:spLocks noGrp="1"/>
          </p:cNvSpPr>
          <p:nvPr>
            <p:ph type="pic" sz="quarter" idx="26"/>
          </p:nvPr>
        </p:nvSpPr>
        <p:spPr>
          <a:xfrm>
            <a:off x="5227571" y="5368250"/>
            <a:ext cx="1147325" cy="811033"/>
          </a:xfrm>
        </p:spPr>
        <p:txBody>
          <a:bodyPr>
            <a:normAutofit/>
          </a:bodyPr>
          <a:lstStyle>
            <a:lvl1pPr marL="0" indent="0" algn="ctr">
              <a:buNone/>
              <a:defRPr sz="1600">
                <a:solidFill>
                  <a:schemeClr val="bg1"/>
                </a:solidFill>
              </a:defRPr>
            </a:lvl1pPr>
          </a:lstStyle>
          <a:p>
            <a:r>
              <a:rPr lang="en-US"/>
              <a:t>Click icon to add picture</a:t>
            </a:r>
          </a:p>
        </p:txBody>
      </p:sp>
    </p:spTree>
    <p:extLst>
      <p:ext uri="{BB962C8B-B14F-4D97-AF65-F5344CB8AC3E}">
        <p14:creationId xmlns:p14="http://schemas.microsoft.com/office/powerpoint/2010/main" val="27280925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DD2DC66-11E4-4714-A8DE-E8AC34D49655}"/>
              </a:ext>
            </a:extLst>
          </p:cNvPr>
          <p:cNvSpPr/>
          <p:nvPr userDrawn="1"/>
        </p:nvSpPr>
        <p:spPr>
          <a:xfrm>
            <a:off x="371475" y="1233488"/>
            <a:ext cx="2293200"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AF541B1-4F4B-40BC-BF0B-B80864399D0C}"/>
              </a:ext>
            </a:extLst>
          </p:cNvPr>
          <p:cNvSpPr/>
          <p:nvPr userDrawn="1"/>
        </p:nvSpPr>
        <p:spPr>
          <a:xfrm>
            <a:off x="371475" y="3773172"/>
            <a:ext cx="2293200"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B837A4A-8DA3-4F45-9468-2C7DE5B35803}"/>
              </a:ext>
            </a:extLst>
          </p:cNvPr>
          <p:cNvSpPr/>
          <p:nvPr userDrawn="1"/>
        </p:nvSpPr>
        <p:spPr>
          <a:xfrm>
            <a:off x="6170635" y="1233487"/>
            <a:ext cx="2294237"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9CA034F-F360-4CF5-B944-C16768254C5A}"/>
              </a:ext>
            </a:extLst>
          </p:cNvPr>
          <p:cNvSpPr/>
          <p:nvPr userDrawn="1"/>
        </p:nvSpPr>
        <p:spPr>
          <a:xfrm>
            <a:off x="6170635" y="3773171"/>
            <a:ext cx="2294237"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615473" y="1713955"/>
            <a:ext cx="1805204" cy="1466666"/>
          </a:xfrm>
        </p:spPr>
        <p:txBody>
          <a:bodyPr>
            <a:normAutofit/>
          </a:bodyPr>
          <a:lstStyle>
            <a:lvl1pPr marL="0" indent="0" algn="ctr">
              <a:buNone/>
              <a:defRPr sz="1600">
                <a:solidFill>
                  <a:schemeClr val="bg1"/>
                </a:solidFill>
              </a:defRPr>
            </a:lvl1pPr>
          </a:lstStyle>
          <a:p>
            <a:r>
              <a:rPr lang="en-US"/>
              <a:t>Click icon to add picture</a:t>
            </a:r>
          </a:p>
        </p:txBody>
      </p:sp>
      <p:sp>
        <p:nvSpPr>
          <p:cNvPr id="32" name="Rectangle 31">
            <a:extLst>
              <a:ext uri="{FF2B5EF4-FFF2-40B4-BE49-F238E27FC236}">
                <a16:creationId xmlns:a16="http://schemas.microsoft.com/office/drawing/2014/main" id="{ECA01639-D8FA-4F18-8FE5-E923F5A1BB48}"/>
              </a:ext>
            </a:extLst>
          </p:cNvPr>
          <p:cNvSpPr/>
          <p:nvPr userDrawn="1"/>
        </p:nvSpPr>
        <p:spPr>
          <a:xfrm>
            <a:off x="2730561"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F02D09E-3C25-405E-BF24-A884A07C224A}"/>
              </a:ext>
            </a:extLst>
          </p:cNvPr>
          <p:cNvSpPr/>
          <p:nvPr userDrawn="1"/>
        </p:nvSpPr>
        <p:spPr>
          <a:xfrm>
            <a:off x="2730561"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2900245" y="1460126"/>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5" name="Text Placeholder 39">
            <a:extLst>
              <a:ext uri="{FF2B5EF4-FFF2-40B4-BE49-F238E27FC236}">
                <a16:creationId xmlns:a16="http://schemas.microsoft.com/office/drawing/2014/main" id="{33BDF68D-A417-4526-95BD-83DC0A4FA5B1}"/>
              </a:ext>
            </a:extLst>
          </p:cNvPr>
          <p:cNvSpPr>
            <a:spLocks noGrp="1"/>
          </p:cNvSpPr>
          <p:nvPr>
            <p:ph type="body" sz="quarter" idx="27" hasCustomPrompt="1"/>
          </p:nvPr>
        </p:nvSpPr>
        <p:spPr>
          <a:xfrm>
            <a:off x="2900245" y="3999809"/>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6" name="Rectangle 35">
            <a:extLst>
              <a:ext uri="{FF2B5EF4-FFF2-40B4-BE49-F238E27FC236}">
                <a16:creationId xmlns:a16="http://schemas.microsoft.com/office/drawing/2014/main" id="{1C6F0F84-9668-4EA8-A3F5-3AD5AED3EFDD}"/>
              </a:ext>
            </a:extLst>
          </p:cNvPr>
          <p:cNvSpPr/>
          <p:nvPr userDrawn="1"/>
        </p:nvSpPr>
        <p:spPr>
          <a:xfrm>
            <a:off x="8549714"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9CCCFCB-4EAD-47A3-8F4A-307EE022DD53}"/>
              </a:ext>
            </a:extLst>
          </p:cNvPr>
          <p:cNvSpPr/>
          <p:nvPr userDrawn="1"/>
        </p:nvSpPr>
        <p:spPr>
          <a:xfrm>
            <a:off x="8549714"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 Placeholder 39">
            <a:extLst>
              <a:ext uri="{FF2B5EF4-FFF2-40B4-BE49-F238E27FC236}">
                <a16:creationId xmlns:a16="http://schemas.microsoft.com/office/drawing/2014/main" id="{058CD71F-A7E3-4F68-ADE3-4E6B1BAE3129}"/>
              </a:ext>
            </a:extLst>
          </p:cNvPr>
          <p:cNvSpPr>
            <a:spLocks noGrp="1"/>
          </p:cNvSpPr>
          <p:nvPr>
            <p:ph type="body" sz="quarter" idx="28" hasCustomPrompt="1"/>
          </p:nvPr>
        </p:nvSpPr>
        <p:spPr>
          <a:xfrm>
            <a:off x="8719398" y="1460126"/>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50" name="Text Placeholder 39">
            <a:extLst>
              <a:ext uri="{FF2B5EF4-FFF2-40B4-BE49-F238E27FC236}">
                <a16:creationId xmlns:a16="http://schemas.microsoft.com/office/drawing/2014/main" id="{6EC40EC2-3775-4AF2-965D-0235107D8342}"/>
              </a:ext>
            </a:extLst>
          </p:cNvPr>
          <p:cNvSpPr>
            <a:spLocks noGrp="1"/>
          </p:cNvSpPr>
          <p:nvPr>
            <p:ph type="body" sz="quarter" idx="29" hasCustomPrompt="1"/>
          </p:nvPr>
        </p:nvSpPr>
        <p:spPr>
          <a:xfrm>
            <a:off x="8719398" y="3999809"/>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51" name="Picture Placeholder 33">
            <a:extLst>
              <a:ext uri="{FF2B5EF4-FFF2-40B4-BE49-F238E27FC236}">
                <a16:creationId xmlns:a16="http://schemas.microsoft.com/office/drawing/2014/main" id="{F196EA03-E36C-4E2A-A82F-8FA76EC2DBFC}"/>
              </a:ext>
            </a:extLst>
          </p:cNvPr>
          <p:cNvSpPr>
            <a:spLocks noGrp="1"/>
          </p:cNvSpPr>
          <p:nvPr>
            <p:ph type="pic" sz="quarter" idx="30"/>
          </p:nvPr>
        </p:nvSpPr>
        <p:spPr>
          <a:xfrm>
            <a:off x="615473" y="4253638"/>
            <a:ext cx="1805204" cy="1466666"/>
          </a:xfrm>
        </p:spPr>
        <p:txBody>
          <a:bodyPr>
            <a:normAutofit/>
          </a:bodyPr>
          <a:lstStyle>
            <a:lvl1pPr marL="0" indent="0" algn="ctr">
              <a:buNone/>
              <a:defRPr sz="1600">
                <a:solidFill>
                  <a:schemeClr val="bg1"/>
                </a:solidFill>
              </a:defRPr>
            </a:lvl1pPr>
          </a:lstStyle>
          <a:p>
            <a:r>
              <a:rPr lang="en-US"/>
              <a:t>Click icon to add picture</a:t>
            </a:r>
          </a:p>
        </p:txBody>
      </p:sp>
      <p:sp>
        <p:nvSpPr>
          <p:cNvPr id="52" name="Picture Placeholder 33">
            <a:extLst>
              <a:ext uri="{FF2B5EF4-FFF2-40B4-BE49-F238E27FC236}">
                <a16:creationId xmlns:a16="http://schemas.microsoft.com/office/drawing/2014/main" id="{9A754FAD-4B3A-4A76-9F0D-84DA72FD822B}"/>
              </a:ext>
            </a:extLst>
          </p:cNvPr>
          <p:cNvSpPr>
            <a:spLocks noGrp="1"/>
          </p:cNvSpPr>
          <p:nvPr>
            <p:ph type="pic" sz="quarter" idx="31"/>
          </p:nvPr>
        </p:nvSpPr>
        <p:spPr>
          <a:xfrm>
            <a:off x="6415151" y="4253638"/>
            <a:ext cx="1805204" cy="1466666"/>
          </a:xfrm>
        </p:spPr>
        <p:txBody>
          <a:bodyPr>
            <a:normAutofit/>
          </a:bodyPr>
          <a:lstStyle>
            <a:lvl1pPr marL="0" indent="0" algn="ctr">
              <a:buNone/>
              <a:defRPr sz="1600">
                <a:solidFill>
                  <a:schemeClr val="bg1"/>
                </a:solidFill>
              </a:defRPr>
            </a:lvl1pPr>
          </a:lstStyle>
          <a:p>
            <a:r>
              <a:rPr lang="en-US"/>
              <a:t>Click icon to add picture</a:t>
            </a:r>
          </a:p>
        </p:txBody>
      </p:sp>
      <p:sp>
        <p:nvSpPr>
          <p:cNvPr id="53" name="Picture Placeholder 33">
            <a:extLst>
              <a:ext uri="{FF2B5EF4-FFF2-40B4-BE49-F238E27FC236}">
                <a16:creationId xmlns:a16="http://schemas.microsoft.com/office/drawing/2014/main" id="{7A45718F-1012-47C4-BF29-7462E5C6CB90}"/>
              </a:ext>
            </a:extLst>
          </p:cNvPr>
          <p:cNvSpPr>
            <a:spLocks noGrp="1"/>
          </p:cNvSpPr>
          <p:nvPr>
            <p:ph type="pic" sz="quarter" idx="32"/>
          </p:nvPr>
        </p:nvSpPr>
        <p:spPr>
          <a:xfrm>
            <a:off x="6415151" y="1713954"/>
            <a:ext cx="1805204" cy="1466666"/>
          </a:xfrm>
        </p:spPr>
        <p:txBody>
          <a:bodyPr>
            <a:normAutofit/>
          </a:bodyPr>
          <a:lstStyle>
            <a:lvl1pPr marL="0" indent="0" algn="ctr">
              <a:buNone/>
              <a:defRPr sz="1600">
                <a:solidFill>
                  <a:schemeClr val="bg1"/>
                </a:solidFill>
              </a:defRPr>
            </a:lvl1pPr>
          </a:lstStyle>
          <a:p>
            <a:r>
              <a:rPr lang="en-US"/>
              <a:t>Click icon to add picture</a:t>
            </a:r>
          </a:p>
        </p:txBody>
      </p:sp>
    </p:spTree>
    <p:extLst>
      <p:ext uri="{BB962C8B-B14F-4D97-AF65-F5344CB8AC3E}">
        <p14:creationId xmlns:p14="http://schemas.microsoft.com/office/powerpoint/2010/main" val="6277322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BB81E01-55F6-44A7-8ACB-B172EA0F9FB3}"/>
              </a:ext>
            </a:extLst>
          </p:cNvPr>
          <p:cNvSpPr/>
          <p:nvPr userDrawn="1"/>
        </p:nvSpPr>
        <p:spPr>
          <a:xfrm>
            <a:off x="467420" y="3895002"/>
            <a:ext cx="2494721" cy="2067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AD85DF7-0BE8-4B88-98A1-F5062CDAA964}"/>
              </a:ext>
            </a:extLst>
          </p:cNvPr>
          <p:cNvSpPr/>
          <p:nvPr userDrawn="1"/>
        </p:nvSpPr>
        <p:spPr>
          <a:xfrm>
            <a:off x="3412044" y="3895002"/>
            <a:ext cx="2494721" cy="2067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F69394C-95D0-4D10-A34D-A35EF27D2806}"/>
              </a:ext>
            </a:extLst>
          </p:cNvPr>
          <p:cNvSpPr/>
          <p:nvPr userDrawn="1"/>
        </p:nvSpPr>
        <p:spPr>
          <a:xfrm>
            <a:off x="6356668" y="3895002"/>
            <a:ext cx="2494721" cy="2067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6DBF753-694A-4503-A33B-73C09E8EE3A5}"/>
              </a:ext>
            </a:extLst>
          </p:cNvPr>
          <p:cNvSpPr/>
          <p:nvPr userDrawn="1"/>
        </p:nvSpPr>
        <p:spPr>
          <a:xfrm>
            <a:off x="9301294" y="3895002"/>
            <a:ext cx="2494721" cy="20672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467420" y="1522949"/>
            <a:ext cx="2494721" cy="2226366"/>
          </a:xfrm>
        </p:spPr>
        <p:txBody>
          <a:bodyPr>
            <a:normAutofit/>
          </a:bodyPr>
          <a:lstStyle>
            <a:lvl1pPr marL="0" indent="0" algn="ctr">
              <a:buNone/>
              <a:defRPr sz="1600">
                <a:solidFill>
                  <a:schemeClr val="tx1"/>
                </a:solidFill>
              </a:defRPr>
            </a:lvl1pPr>
          </a:lstStyle>
          <a:p>
            <a:r>
              <a:rPr lang="en-US"/>
              <a:t>Click icon to add picture</a:t>
            </a:r>
          </a:p>
        </p:txBody>
      </p:sp>
      <p:sp>
        <p:nvSpPr>
          <p:cNvPr id="28" name="Picture Placeholder 33">
            <a:extLst>
              <a:ext uri="{FF2B5EF4-FFF2-40B4-BE49-F238E27FC236}">
                <a16:creationId xmlns:a16="http://schemas.microsoft.com/office/drawing/2014/main" id="{85BB27A3-DB87-46F4-8CA4-3C04A088E787}"/>
              </a:ext>
            </a:extLst>
          </p:cNvPr>
          <p:cNvSpPr>
            <a:spLocks noGrp="1"/>
          </p:cNvSpPr>
          <p:nvPr>
            <p:ph type="pic" sz="quarter" idx="21"/>
          </p:nvPr>
        </p:nvSpPr>
        <p:spPr>
          <a:xfrm>
            <a:off x="3412045" y="1522949"/>
            <a:ext cx="2494721" cy="2226366"/>
          </a:xfrm>
        </p:spPr>
        <p:txBody>
          <a:bodyPr>
            <a:normAutofit/>
          </a:bodyPr>
          <a:lstStyle>
            <a:lvl1pPr marL="0" indent="0" algn="ctr">
              <a:buNone/>
              <a:defRPr sz="1600">
                <a:solidFill>
                  <a:schemeClr val="tx1"/>
                </a:solidFill>
              </a:defRPr>
            </a:lvl1pPr>
          </a:lstStyle>
          <a:p>
            <a:r>
              <a:rPr lang="en-US"/>
              <a:t>Click icon to add picture</a:t>
            </a:r>
          </a:p>
        </p:txBody>
      </p:sp>
      <p:sp>
        <p:nvSpPr>
          <p:cNvPr id="29" name="Picture Placeholder 33">
            <a:extLst>
              <a:ext uri="{FF2B5EF4-FFF2-40B4-BE49-F238E27FC236}">
                <a16:creationId xmlns:a16="http://schemas.microsoft.com/office/drawing/2014/main" id="{F356E399-83ED-4937-A1CC-F591866C0E8C}"/>
              </a:ext>
            </a:extLst>
          </p:cNvPr>
          <p:cNvSpPr>
            <a:spLocks noGrp="1"/>
          </p:cNvSpPr>
          <p:nvPr>
            <p:ph type="pic" sz="quarter" idx="22"/>
          </p:nvPr>
        </p:nvSpPr>
        <p:spPr>
          <a:xfrm>
            <a:off x="6356669" y="1522949"/>
            <a:ext cx="2494721" cy="2226366"/>
          </a:xfrm>
        </p:spPr>
        <p:txBody>
          <a:bodyPr>
            <a:normAutofit/>
          </a:bodyPr>
          <a:lstStyle>
            <a:lvl1pPr marL="0" indent="0" algn="ctr">
              <a:buNone/>
              <a:defRPr sz="1600">
                <a:solidFill>
                  <a:schemeClr val="tx1"/>
                </a:solidFill>
              </a:defRPr>
            </a:lvl1pPr>
          </a:lstStyle>
          <a:p>
            <a:r>
              <a:rPr lang="en-US"/>
              <a:t>Click icon to add picture</a:t>
            </a:r>
          </a:p>
        </p:txBody>
      </p:sp>
      <p:sp>
        <p:nvSpPr>
          <p:cNvPr id="30" name="Picture Placeholder 33">
            <a:extLst>
              <a:ext uri="{FF2B5EF4-FFF2-40B4-BE49-F238E27FC236}">
                <a16:creationId xmlns:a16="http://schemas.microsoft.com/office/drawing/2014/main" id="{0967254B-CF1D-4F0D-A7F6-EC4E117B7509}"/>
              </a:ext>
            </a:extLst>
          </p:cNvPr>
          <p:cNvSpPr>
            <a:spLocks noGrp="1"/>
          </p:cNvSpPr>
          <p:nvPr>
            <p:ph type="pic" sz="quarter" idx="23"/>
          </p:nvPr>
        </p:nvSpPr>
        <p:spPr>
          <a:xfrm>
            <a:off x="9301294" y="1522949"/>
            <a:ext cx="2494721" cy="2226366"/>
          </a:xfrm>
        </p:spPr>
        <p:txBody>
          <a:bodyPr>
            <a:normAutofit/>
          </a:bodyPr>
          <a:lstStyle>
            <a:lvl1pPr marL="0" indent="0" algn="ctr">
              <a:buNone/>
              <a:defRPr sz="1600">
                <a:solidFill>
                  <a:schemeClr val="tx1"/>
                </a:solidFill>
              </a:defRPr>
            </a:lvl1pPr>
          </a:lstStyle>
          <a:p>
            <a:r>
              <a:rPr lang="en-US"/>
              <a:t>Click icon to add picture</a:t>
            </a:r>
          </a:p>
        </p:txBody>
      </p:sp>
      <p:sp>
        <p:nvSpPr>
          <p:cNvPr id="31" name="Text Placeholder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604610"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3" name="Text Placeholder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604610"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7" name="Text Placeholder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549235"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8" name="Text Placeholder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549235"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0" name="Text Placeholder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493859"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1" name="Text Placeholder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493859"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2" name="Text Placeholder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438486"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4" name="Text Placeholder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438486"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Tree>
    <p:extLst>
      <p:ext uri="{BB962C8B-B14F-4D97-AF65-F5344CB8AC3E}">
        <p14:creationId xmlns:p14="http://schemas.microsoft.com/office/powerpoint/2010/main" val="5653828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71475" y="1233488"/>
            <a:ext cx="11520488" cy="4967287"/>
          </a:xfrm>
        </p:spPr>
        <p:txBody>
          <a:bodyPr>
            <a:normAutofit/>
          </a:bodyPr>
          <a:lstStyle>
            <a:lvl1pPr marL="0" indent="0" algn="ctr">
              <a:buNone/>
              <a:defRPr sz="2000"/>
            </a:lvl1pPr>
          </a:lstStyle>
          <a:p>
            <a:r>
              <a:rPr lang="en-US"/>
              <a:t>Click icon to add chart</a:t>
            </a:r>
          </a:p>
        </p:txBody>
      </p:sp>
    </p:spTree>
    <p:extLst>
      <p:ext uri="{BB962C8B-B14F-4D97-AF65-F5344CB8AC3E}">
        <p14:creationId xmlns:p14="http://schemas.microsoft.com/office/powerpoint/2010/main" val="25895297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71475" y="1233488"/>
            <a:ext cx="7450621" cy="4967287"/>
          </a:xfrm>
        </p:spPr>
        <p:txBody>
          <a:bodyPr>
            <a:normAutofit/>
          </a:bodyPr>
          <a:lstStyle>
            <a:lvl1pPr marL="0" indent="0" algn="ctr">
              <a:buNone/>
              <a:defRPr sz="2000"/>
            </a:lvl1pPr>
          </a:lstStyle>
          <a:p>
            <a:r>
              <a:rPr lang="en-US"/>
              <a:t>Click icon to add chart</a:t>
            </a:r>
          </a:p>
        </p:txBody>
      </p:sp>
      <p:sp>
        <p:nvSpPr>
          <p:cNvPr id="5" name="Picture Placeholder 4">
            <a:extLst>
              <a:ext uri="{FF2B5EF4-FFF2-40B4-BE49-F238E27FC236}">
                <a16:creationId xmlns:a16="http://schemas.microsoft.com/office/drawing/2014/main" id="{F1D1D3DC-359F-47D3-A498-6E5DEF615BD3}"/>
              </a:ext>
            </a:extLst>
          </p:cNvPr>
          <p:cNvSpPr>
            <a:spLocks noGrp="1"/>
          </p:cNvSpPr>
          <p:nvPr>
            <p:ph type="pic" sz="quarter" idx="14"/>
          </p:nvPr>
        </p:nvSpPr>
        <p:spPr>
          <a:xfrm>
            <a:off x="7940675" y="1233488"/>
            <a:ext cx="3951288" cy="4967287"/>
          </a:xfrm>
        </p:spPr>
        <p:txBody>
          <a:bodyPr>
            <a:normAutofit/>
          </a:bodyPr>
          <a:lstStyle>
            <a:lvl1pPr marL="0" indent="0" algn="ctr">
              <a:buNone/>
              <a:defRPr sz="2000"/>
            </a:lvl1pPr>
          </a:lstStyle>
          <a:p>
            <a:r>
              <a:rPr lang="en-US"/>
              <a:t>Click icon to add picture</a:t>
            </a:r>
          </a:p>
        </p:txBody>
      </p:sp>
    </p:spTree>
    <p:extLst>
      <p:ext uri="{BB962C8B-B14F-4D97-AF65-F5344CB8AC3E}">
        <p14:creationId xmlns:p14="http://schemas.microsoft.com/office/powerpoint/2010/main" val="38405930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81415" y="1233488"/>
            <a:ext cx="5512490" cy="4967287"/>
          </a:xfrm>
        </p:spPr>
        <p:txBody>
          <a:bodyPr>
            <a:normAutofit/>
          </a:bodyPr>
          <a:lstStyle>
            <a:lvl1pPr marL="0" indent="0" algn="ctr">
              <a:buNone/>
              <a:defRPr sz="2000"/>
            </a:lvl1pPr>
          </a:lstStyle>
          <a:p>
            <a:r>
              <a:rPr lang="en-US"/>
              <a:t>Click icon to add chart</a:t>
            </a:r>
          </a:p>
        </p:txBody>
      </p:sp>
      <p:sp>
        <p:nvSpPr>
          <p:cNvPr id="7" name="Chart Placeholder 3">
            <a:extLst>
              <a:ext uri="{FF2B5EF4-FFF2-40B4-BE49-F238E27FC236}">
                <a16:creationId xmlns:a16="http://schemas.microsoft.com/office/drawing/2014/main" id="{6750280A-6976-42F9-B984-8601DD1972DC}"/>
              </a:ext>
            </a:extLst>
          </p:cNvPr>
          <p:cNvSpPr>
            <a:spLocks noGrp="1"/>
          </p:cNvSpPr>
          <p:nvPr>
            <p:ph type="chart" sz="quarter" idx="14"/>
          </p:nvPr>
        </p:nvSpPr>
        <p:spPr>
          <a:xfrm>
            <a:off x="6379473" y="1233488"/>
            <a:ext cx="5512490" cy="4967287"/>
          </a:xfrm>
        </p:spPr>
        <p:txBody>
          <a:bodyPr>
            <a:normAutofit/>
          </a:bodyPr>
          <a:lstStyle>
            <a:lvl1pPr marL="0" indent="0" algn="ctr">
              <a:buNone/>
              <a:defRPr sz="2000"/>
            </a:lvl1pPr>
          </a:lstStyle>
          <a:p>
            <a:r>
              <a:rPr lang="en-US"/>
              <a:t>Click icon to add chart</a:t>
            </a:r>
          </a:p>
        </p:txBody>
      </p:sp>
      <p:cxnSp>
        <p:nvCxnSpPr>
          <p:cNvPr id="6" name="Straight Connector 5">
            <a:extLst>
              <a:ext uri="{FF2B5EF4-FFF2-40B4-BE49-F238E27FC236}">
                <a16:creationId xmlns:a16="http://schemas.microsoft.com/office/drawing/2014/main" id="{5E63221D-DF23-4F80-AB42-A74C1B1CB425}"/>
              </a:ext>
            </a:extLst>
          </p:cNvPr>
          <p:cNvCxnSpPr/>
          <p:nvPr userDrawn="1"/>
        </p:nvCxnSpPr>
        <p:spPr>
          <a:xfrm>
            <a:off x="6125817" y="1233488"/>
            <a:ext cx="0" cy="49672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395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510622" y="1362696"/>
            <a:ext cx="5552246" cy="2294899"/>
          </a:xfrm>
        </p:spPr>
        <p:txBody>
          <a:bodyPr>
            <a:normAutofit/>
          </a:bodyPr>
          <a:lstStyle>
            <a:lvl1pPr marL="0" indent="0" algn="ctr">
              <a:buNone/>
              <a:defRPr sz="2000"/>
            </a:lvl1pPr>
          </a:lstStyle>
          <a:p>
            <a:r>
              <a:rPr lang="en-US"/>
              <a:t>Click icon to add chart</a:t>
            </a:r>
          </a:p>
        </p:txBody>
      </p:sp>
      <p:sp>
        <p:nvSpPr>
          <p:cNvPr id="9" name="Chart Placeholder 3">
            <a:extLst>
              <a:ext uri="{FF2B5EF4-FFF2-40B4-BE49-F238E27FC236}">
                <a16:creationId xmlns:a16="http://schemas.microsoft.com/office/drawing/2014/main" id="{3CC4F2FB-E360-40E2-BDA5-455EB243C216}"/>
              </a:ext>
            </a:extLst>
          </p:cNvPr>
          <p:cNvSpPr>
            <a:spLocks noGrp="1"/>
          </p:cNvSpPr>
          <p:nvPr>
            <p:ph type="chart" sz="quarter" idx="14"/>
          </p:nvPr>
        </p:nvSpPr>
        <p:spPr>
          <a:xfrm>
            <a:off x="500682" y="3781218"/>
            <a:ext cx="5552246" cy="2294899"/>
          </a:xfrm>
        </p:spPr>
        <p:txBody>
          <a:bodyPr>
            <a:normAutofit/>
          </a:bodyPr>
          <a:lstStyle>
            <a:lvl1pPr marL="0" indent="0" algn="ctr">
              <a:buNone/>
              <a:defRPr sz="2000"/>
            </a:lvl1pPr>
          </a:lstStyle>
          <a:p>
            <a:r>
              <a:rPr lang="en-US"/>
              <a:t>Click icon to add chart</a:t>
            </a:r>
          </a:p>
        </p:txBody>
      </p:sp>
      <p:sp>
        <p:nvSpPr>
          <p:cNvPr id="10" name="Chart Placeholder 3">
            <a:extLst>
              <a:ext uri="{FF2B5EF4-FFF2-40B4-BE49-F238E27FC236}">
                <a16:creationId xmlns:a16="http://schemas.microsoft.com/office/drawing/2014/main" id="{6373EAFD-6648-4861-97FB-A3961B86C814}"/>
              </a:ext>
            </a:extLst>
          </p:cNvPr>
          <p:cNvSpPr>
            <a:spLocks noGrp="1"/>
          </p:cNvSpPr>
          <p:nvPr>
            <p:ph type="chart" sz="quarter" idx="15"/>
          </p:nvPr>
        </p:nvSpPr>
        <p:spPr>
          <a:xfrm>
            <a:off x="6208643" y="1367561"/>
            <a:ext cx="5552246" cy="2294899"/>
          </a:xfrm>
        </p:spPr>
        <p:txBody>
          <a:bodyPr>
            <a:normAutofit/>
          </a:bodyPr>
          <a:lstStyle>
            <a:lvl1pPr marL="0" indent="0" algn="ctr">
              <a:buNone/>
              <a:defRPr sz="2000"/>
            </a:lvl1pPr>
          </a:lstStyle>
          <a:p>
            <a:r>
              <a:rPr lang="en-US"/>
              <a:t>Click icon to add chart</a:t>
            </a:r>
          </a:p>
        </p:txBody>
      </p:sp>
      <p:sp>
        <p:nvSpPr>
          <p:cNvPr id="11" name="Chart Placeholder 3">
            <a:extLst>
              <a:ext uri="{FF2B5EF4-FFF2-40B4-BE49-F238E27FC236}">
                <a16:creationId xmlns:a16="http://schemas.microsoft.com/office/drawing/2014/main" id="{CF0E102C-57E1-46ED-BE41-21C356F42BAD}"/>
              </a:ext>
            </a:extLst>
          </p:cNvPr>
          <p:cNvSpPr>
            <a:spLocks noGrp="1"/>
          </p:cNvSpPr>
          <p:nvPr>
            <p:ph type="chart" sz="quarter" idx="16"/>
          </p:nvPr>
        </p:nvSpPr>
        <p:spPr>
          <a:xfrm>
            <a:off x="6198703" y="3786083"/>
            <a:ext cx="5552246" cy="2294899"/>
          </a:xfrm>
        </p:spPr>
        <p:txBody>
          <a:bodyPr>
            <a:normAutofit/>
          </a:bodyPr>
          <a:lstStyle>
            <a:lvl1pPr marL="0" indent="0" algn="ctr">
              <a:buNone/>
              <a:defRPr sz="2000"/>
            </a:lvl1pPr>
          </a:lstStyle>
          <a:p>
            <a:r>
              <a:rPr lang="en-US"/>
              <a:t>Click icon to add chart</a:t>
            </a:r>
          </a:p>
        </p:txBody>
      </p:sp>
    </p:spTree>
    <p:extLst>
      <p:ext uri="{BB962C8B-B14F-4D97-AF65-F5344CB8AC3E}">
        <p14:creationId xmlns:p14="http://schemas.microsoft.com/office/powerpoint/2010/main" val="102084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4076B-B81E-4BCA-8DA8-1C5123232535}"/>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F1D0D12-B170-4EE0-A5D9-1798264B2D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521089-139D-4ACD-A4F6-E11E6C8A1C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B7E384F3-486B-427F-95D7-5C8B39983F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6BD03B-76FD-4652-AD01-1371FBA5E3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8286E215-50EB-40B9-BC66-0644CC118ED7}"/>
              </a:ext>
            </a:extLst>
          </p:cNvPr>
          <p:cNvSpPr>
            <a:spLocks noGrp="1"/>
          </p:cNvSpPr>
          <p:nvPr>
            <p:ph type="dt" sz="half" idx="10"/>
          </p:nvPr>
        </p:nvSpPr>
        <p:spPr/>
        <p:txBody>
          <a:bodyPr/>
          <a:lstStyle/>
          <a:p>
            <a:fld id="{9796027F-7875-4030-9381-8BD8C4F21935}" type="datetimeFigureOut">
              <a:rPr lang="en-US" smtClean="0"/>
              <a:t>2/18/2025</a:t>
            </a:fld>
            <a:endParaRPr lang="en-US"/>
          </a:p>
        </p:txBody>
      </p:sp>
      <p:sp>
        <p:nvSpPr>
          <p:cNvPr id="8" name="Footer Placeholder 7">
            <a:extLst>
              <a:ext uri="{FF2B5EF4-FFF2-40B4-BE49-F238E27FC236}">
                <a16:creationId xmlns:a16="http://schemas.microsoft.com/office/drawing/2014/main" id="{E193DA45-BE84-486E-A636-97465E93F5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DE19DA-A51E-47C1-9A73-121F077E471C}"/>
              </a:ext>
            </a:extLst>
          </p:cNvPr>
          <p:cNvSpPr>
            <a:spLocks noGrp="1"/>
          </p:cNvSpPr>
          <p:nvPr>
            <p:ph type="sldNum" sz="quarter" idx="12"/>
          </p:nvPr>
        </p:nvSpPr>
        <p:spPr/>
        <p:txBody>
          <a:bodyPr/>
          <a:lstStyle/>
          <a:p>
            <a:fld id="{03DC2DEF-D2FE-4B45-ABA4-9F153FD1C98A}" type="slidenum">
              <a:rPr lang="en-US" smtClean="0"/>
              <a:pPr/>
              <a:t>‹#›</a:t>
            </a:fld>
            <a:endParaRPr lang="en-US"/>
          </a:p>
        </p:txBody>
      </p:sp>
    </p:spTree>
    <p:extLst>
      <p:ext uri="{BB962C8B-B14F-4D97-AF65-F5344CB8AC3E}">
        <p14:creationId xmlns:p14="http://schemas.microsoft.com/office/powerpoint/2010/main" val="4002489613"/>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2" name="Title 1">
            <a:extLst>
              <a:ext uri="{FF2B5EF4-FFF2-40B4-BE49-F238E27FC236}">
                <a16:creationId xmlns:a16="http://schemas.microsoft.com/office/drawing/2014/main" id="{4E8B51C6-9166-4F67-995A-396809E6533C}"/>
              </a:ext>
            </a:extLst>
          </p:cNvPr>
          <p:cNvSpPr>
            <a:spLocks noGrp="1"/>
          </p:cNvSpPr>
          <p:nvPr>
            <p:ph type="ctrTitle" hasCustomPrompt="1"/>
          </p:nvPr>
        </p:nvSpPr>
        <p:spPr>
          <a:xfrm>
            <a:off x="1727201" y="2337595"/>
            <a:ext cx="8737600" cy="2182811"/>
          </a:xfrm>
        </p:spPr>
        <p:txBody>
          <a:bodyPr anchor="ctr">
            <a:normAutofit/>
          </a:bodyPr>
          <a:lstStyle>
            <a:lvl1pPr algn="ctr">
              <a:defRPr sz="11500">
                <a:solidFill>
                  <a:schemeClr val="tx1"/>
                </a:solidFill>
              </a:defRPr>
            </a:lvl1pPr>
          </a:lstStyle>
          <a:p>
            <a:r>
              <a:rPr lang="en-US"/>
              <a:t>Thank You</a:t>
            </a:r>
          </a:p>
        </p:txBody>
      </p:sp>
    </p:spTree>
    <p:extLst>
      <p:ext uri="{BB962C8B-B14F-4D97-AF65-F5344CB8AC3E}">
        <p14:creationId xmlns:p14="http://schemas.microsoft.com/office/powerpoint/2010/main" val="2757538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3CB92-66EC-4FA7-B4CF-30BBF8993408}"/>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4E4AAFBC-615A-4C31-AE5C-A09E464169FF}"/>
              </a:ext>
            </a:extLst>
          </p:cNvPr>
          <p:cNvSpPr>
            <a:spLocks noGrp="1"/>
          </p:cNvSpPr>
          <p:nvPr>
            <p:ph type="dt" sz="half" idx="10"/>
          </p:nvPr>
        </p:nvSpPr>
        <p:spPr/>
        <p:txBody>
          <a:bodyPr/>
          <a:lstStyle/>
          <a:p>
            <a:fld id="{4509A250-FF31-4206-8172-F9D3106AACB1}" type="datetimeFigureOut">
              <a:rPr lang="en-US" smtClean="0"/>
              <a:t>2/18/2025</a:t>
            </a:fld>
            <a:endParaRPr lang="en-US"/>
          </a:p>
        </p:txBody>
      </p:sp>
      <p:sp>
        <p:nvSpPr>
          <p:cNvPr id="4" name="Footer Placeholder 3">
            <a:extLst>
              <a:ext uri="{FF2B5EF4-FFF2-40B4-BE49-F238E27FC236}">
                <a16:creationId xmlns:a16="http://schemas.microsoft.com/office/drawing/2014/main" id="{41783ABF-5BEE-472A-8651-7E8FA6559F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01CE03-9FBA-429C-A058-A8122D23CA4A}"/>
              </a:ext>
            </a:extLst>
          </p:cNvPr>
          <p:cNvSpPr>
            <a:spLocks noGrp="1"/>
          </p:cNvSpPr>
          <p:nvPr>
            <p:ph type="sldNum" sz="quarter" idx="12"/>
          </p:nvPr>
        </p:nvSpPr>
        <p:spPr/>
        <p:txBody>
          <a:bodyPr/>
          <a:lstStyle/>
          <a:p>
            <a:fld id="{03DC2DEF-D2FE-4B45-ABA4-9F153FD1C98A}" type="slidenum">
              <a:rPr lang="en-US" smtClean="0"/>
              <a:pPr/>
              <a:t>‹#›</a:t>
            </a:fld>
            <a:endParaRPr lang="en-US"/>
          </a:p>
        </p:txBody>
      </p:sp>
    </p:spTree>
    <p:extLst>
      <p:ext uri="{BB962C8B-B14F-4D97-AF65-F5344CB8AC3E}">
        <p14:creationId xmlns:p14="http://schemas.microsoft.com/office/powerpoint/2010/main" val="130843897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DB1E85-0CE1-4247-9780-F153AF7AE80A}"/>
              </a:ext>
            </a:extLst>
          </p:cNvPr>
          <p:cNvSpPr>
            <a:spLocks noGrp="1"/>
          </p:cNvSpPr>
          <p:nvPr>
            <p:ph type="dt" sz="half" idx="10"/>
          </p:nvPr>
        </p:nvSpPr>
        <p:spPr/>
        <p:txBody>
          <a:bodyPr/>
          <a:lstStyle/>
          <a:p>
            <a:fld id="{4509A250-FF31-4206-8172-F9D3106AACB1}" type="datetimeFigureOut">
              <a:rPr lang="en-US" smtClean="0"/>
              <a:t>2/18/2025</a:t>
            </a:fld>
            <a:endParaRPr lang="en-US"/>
          </a:p>
        </p:txBody>
      </p:sp>
      <p:sp>
        <p:nvSpPr>
          <p:cNvPr id="3" name="Footer Placeholder 2">
            <a:extLst>
              <a:ext uri="{FF2B5EF4-FFF2-40B4-BE49-F238E27FC236}">
                <a16:creationId xmlns:a16="http://schemas.microsoft.com/office/drawing/2014/main" id="{92D5ECA4-DDCF-4125-972E-58C7E9DFDB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1A279B-5989-4D11-9393-FCF95FF43D03}"/>
              </a:ext>
            </a:extLst>
          </p:cNvPr>
          <p:cNvSpPr>
            <a:spLocks noGrp="1"/>
          </p:cNvSpPr>
          <p:nvPr>
            <p:ph type="sldNum" sz="quarter" idx="12"/>
          </p:nvPr>
        </p:nvSpPr>
        <p:spPr/>
        <p:txBody>
          <a:bodyPr/>
          <a:lstStyle/>
          <a:p>
            <a:fld id="{03DC2DEF-D2FE-4B45-ABA4-9F153FD1C98A}" type="slidenum">
              <a:rPr lang="en-US" smtClean="0"/>
              <a:pPr/>
              <a:t>‹#›</a:t>
            </a:fld>
            <a:endParaRPr lang="en-US"/>
          </a:p>
        </p:txBody>
      </p:sp>
    </p:spTree>
    <p:extLst>
      <p:ext uri="{BB962C8B-B14F-4D97-AF65-F5344CB8AC3E}">
        <p14:creationId xmlns:p14="http://schemas.microsoft.com/office/powerpoint/2010/main" val="141088404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BDDE6-1284-48C5-8F68-D861F10CAE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F948033E-F20A-4654-958F-2A892738B8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FB40BE96-9E8C-4174-AC45-91D4E6A258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7EDCF4-1101-4C1E-B66B-8C9B30EAC2CB}"/>
              </a:ext>
            </a:extLst>
          </p:cNvPr>
          <p:cNvSpPr>
            <a:spLocks noGrp="1"/>
          </p:cNvSpPr>
          <p:nvPr>
            <p:ph type="dt" sz="half" idx="10"/>
          </p:nvPr>
        </p:nvSpPr>
        <p:spPr/>
        <p:txBody>
          <a:bodyPr/>
          <a:lstStyle/>
          <a:p>
            <a:fld id="{4509A250-FF31-4206-8172-F9D3106AACB1}" type="datetimeFigureOut">
              <a:rPr lang="en-US" smtClean="0"/>
              <a:t>2/18/2025</a:t>
            </a:fld>
            <a:endParaRPr lang="en-US"/>
          </a:p>
        </p:txBody>
      </p:sp>
      <p:sp>
        <p:nvSpPr>
          <p:cNvPr id="6" name="Footer Placeholder 5">
            <a:extLst>
              <a:ext uri="{FF2B5EF4-FFF2-40B4-BE49-F238E27FC236}">
                <a16:creationId xmlns:a16="http://schemas.microsoft.com/office/drawing/2014/main" id="{41879E2E-1899-47D3-88FE-3CF55BCDF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66A135-D903-43CB-8A08-A1B293681825}"/>
              </a:ext>
            </a:extLst>
          </p:cNvPr>
          <p:cNvSpPr>
            <a:spLocks noGrp="1"/>
          </p:cNvSpPr>
          <p:nvPr>
            <p:ph type="sldNum" sz="quarter" idx="12"/>
          </p:nvPr>
        </p:nvSpPr>
        <p:spPr/>
        <p:txBody>
          <a:bodyPr/>
          <a:lstStyle/>
          <a:p>
            <a:fld id="{03DC2DEF-D2FE-4B45-ABA4-9F153FD1C98A}" type="slidenum">
              <a:rPr lang="en-US" smtClean="0"/>
              <a:t>‹#›</a:t>
            </a:fld>
            <a:endParaRPr lang="en-US"/>
          </a:p>
        </p:txBody>
      </p:sp>
    </p:spTree>
    <p:extLst>
      <p:ext uri="{BB962C8B-B14F-4D97-AF65-F5344CB8AC3E}">
        <p14:creationId xmlns:p14="http://schemas.microsoft.com/office/powerpoint/2010/main" val="2448716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A737A-EA47-4BB8-AA00-93EFB9AC92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A3DA6A01-C38F-4F4D-B9F9-D113762D6D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066E3115-BA62-402A-9B2A-0CADC649FA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F6FE0-7491-45FF-A4D5-C5ECDF955E46}"/>
              </a:ext>
            </a:extLst>
          </p:cNvPr>
          <p:cNvSpPr>
            <a:spLocks noGrp="1"/>
          </p:cNvSpPr>
          <p:nvPr>
            <p:ph type="dt" sz="half" idx="10"/>
          </p:nvPr>
        </p:nvSpPr>
        <p:spPr/>
        <p:txBody>
          <a:bodyPr/>
          <a:lstStyle/>
          <a:p>
            <a:fld id="{4509A250-FF31-4206-8172-F9D3106AACB1}" type="datetimeFigureOut">
              <a:rPr lang="en-US" smtClean="0"/>
              <a:t>2/18/2025</a:t>
            </a:fld>
            <a:endParaRPr lang="en-US"/>
          </a:p>
        </p:txBody>
      </p:sp>
      <p:sp>
        <p:nvSpPr>
          <p:cNvPr id="6" name="Footer Placeholder 5">
            <a:extLst>
              <a:ext uri="{FF2B5EF4-FFF2-40B4-BE49-F238E27FC236}">
                <a16:creationId xmlns:a16="http://schemas.microsoft.com/office/drawing/2014/main" id="{B60B0CE5-7AEF-4A2D-8D1A-495D20F993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09757A-DC18-4578-9293-3A302ABA0533}"/>
              </a:ext>
            </a:extLst>
          </p:cNvPr>
          <p:cNvSpPr>
            <a:spLocks noGrp="1"/>
          </p:cNvSpPr>
          <p:nvPr>
            <p:ph type="sldNum" sz="quarter" idx="12"/>
          </p:nvPr>
        </p:nvSpPr>
        <p:spPr/>
        <p:txBody>
          <a:bodyPr/>
          <a:lstStyle/>
          <a:p>
            <a:fld id="{03DC2DEF-D2FE-4B45-ABA4-9F153FD1C98A}" type="slidenum">
              <a:rPr lang="en-US" smtClean="0"/>
              <a:t>‹#›</a:t>
            </a:fld>
            <a:endParaRPr lang="en-US"/>
          </a:p>
        </p:txBody>
      </p:sp>
    </p:spTree>
    <p:extLst>
      <p:ext uri="{BB962C8B-B14F-4D97-AF65-F5344CB8AC3E}">
        <p14:creationId xmlns:p14="http://schemas.microsoft.com/office/powerpoint/2010/main" val="417081192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1C651E-363E-4BE5-87D9-674FAF07C4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7C967DA-A97F-44B0-9315-5948DACD68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7DAF61A-BF29-496D-9DE1-82337CED56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D347D-5ACD-4C99-B74B-A9C85AD731AF}" type="datetimeFigureOut">
              <a:rPr lang="en-US" smtClean="0"/>
              <a:t>2/18/2025</a:t>
            </a:fld>
            <a:endParaRPr lang="en-US"/>
          </a:p>
        </p:txBody>
      </p:sp>
      <p:sp>
        <p:nvSpPr>
          <p:cNvPr id="5" name="Footer Placeholder 4">
            <a:extLst>
              <a:ext uri="{FF2B5EF4-FFF2-40B4-BE49-F238E27FC236}">
                <a16:creationId xmlns:a16="http://schemas.microsoft.com/office/drawing/2014/main" id="{138E822D-77DD-4959-A7F8-C831B2833B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9B1F06-B767-4030-A3E7-6DBDDC6BB8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DC2DEF-D2FE-4B45-ABA4-9F153FD1C98A}" type="slidenum">
              <a:rPr lang="en-US" smtClean="0"/>
              <a:pPr/>
              <a:t>‹#›</a:t>
            </a:fld>
            <a:endParaRPr lang="en-US"/>
          </a:p>
        </p:txBody>
      </p:sp>
      <p:sp>
        <p:nvSpPr>
          <p:cNvPr id="7" name="Rectangle 6">
            <a:extLst>
              <a:ext uri="{FF2B5EF4-FFF2-40B4-BE49-F238E27FC236}">
                <a16:creationId xmlns:a16="http://schemas.microsoft.com/office/drawing/2014/main" id="{E88F0ED3-E544-45FB-99FB-9F5CA93CA7AD}"/>
              </a:ext>
            </a:extLst>
          </p:cNvPr>
          <p:cNvSpPr/>
          <p:nvPr userDrawn="1"/>
        </p:nvSpPr>
        <p:spPr>
          <a:xfrm>
            <a:off x="11229975" y="6512060"/>
            <a:ext cx="962025" cy="3459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3767914-5F8A-4D5A-9DFA-23B9059033BE}"/>
              </a:ext>
            </a:extLst>
          </p:cNvPr>
          <p:cNvSpPr/>
          <p:nvPr userDrawn="1"/>
        </p:nvSpPr>
        <p:spPr>
          <a:xfrm>
            <a:off x="0" y="260350"/>
            <a:ext cx="300037" cy="755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086045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649" r:id="rId13"/>
    <p:sldLayoutId id="2147483661" r:id="rId14"/>
    <p:sldLayoutId id="2147483662" r:id="rId15"/>
    <p:sldLayoutId id="2147483663" r:id="rId16"/>
    <p:sldLayoutId id="2147483664" r:id="rId17"/>
    <p:sldLayoutId id="2147483665" r:id="rId18"/>
    <p:sldLayoutId id="2147483666" r:id="rId19"/>
    <p:sldLayoutId id="2147483667" r:id="rId20"/>
    <p:sldLayoutId id="2147483669" r:id="rId21"/>
    <p:sldLayoutId id="2147483670" r:id="rId22"/>
    <p:sldLayoutId id="2147483671" r:id="rId23"/>
    <p:sldLayoutId id="2147483672" r:id="rId24"/>
    <p:sldLayoutId id="2147483674" r:id="rId25"/>
    <p:sldLayoutId id="2147483675" r:id="rId26"/>
    <p:sldLayoutId id="2147483676" r:id="rId27"/>
    <p:sldLayoutId id="2147483677" r:id="rId28"/>
    <p:sldLayoutId id="2147483655" r:id="rId29"/>
    <p:sldLayoutId id="2147483678" r:id="rId30"/>
    <p:sldLayoutId id="2147483679" r:id="rId31"/>
    <p:sldLayoutId id="2147483680" r:id="rId32"/>
    <p:sldLayoutId id="2147483653" r:id="rId33"/>
    <p:sldLayoutId id="2147483682" r:id="rId34"/>
    <p:sldLayoutId id="2147483683" r:id="rId35"/>
    <p:sldLayoutId id="2147483685" r:id="rId36"/>
    <p:sldLayoutId id="2147483654" r:id="rId37"/>
    <p:sldLayoutId id="2147483687" r:id="rId38"/>
    <p:sldLayoutId id="2147483689" r:id="rId39"/>
    <p:sldLayoutId id="2147483688" r:id="rId40"/>
    <p:sldLayoutId id="2147483691" r:id="rId41"/>
    <p:sldLayoutId id="2147483692" r:id="rId42"/>
    <p:sldLayoutId id="2147483693" r:id="rId43"/>
    <p:sldLayoutId id="2147483694" r:id="rId44"/>
    <p:sldLayoutId id="2147483696" r:id="rId45"/>
    <p:sldLayoutId id="2147483698" r:id="rId46"/>
    <p:sldLayoutId id="2147483699" r:id="rId47"/>
    <p:sldLayoutId id="2147483700" r:id="rId48"/>
    <p:sldLayoutId id="2147483701" r:id="rId49"/>
    <p:sldLayoutId id="2147483702" r:id="rId5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p15:clr>
            <a:srgbClr val="F26B43"/>
          </p15:clr>
        </p15:guide>
        <p15:guide id="2" pos="234">
          <p15:clr>
            <a:srgbClr val="F26B43"/>
          </p15:clr>
        </p15:guide>
        <p15:guide id="3" orient="horz" pos="4133">
          <p15:clr>
            <a:srgbClr val="F26B43"/>
          </p15:clr>
        </p15:guide>
        <p15:guide id="4" pos="7491">
          <p15:clr>
            <a:srgbClr val="F26B43"/>
          </p15:clr>
        </p15:guide>
        <p15:guide id="5" orient="horz" pos="640">
          <p15:clr>
            <a:srgbClr val="F26B43"/>
          </p15:clr>
        </p15:guide>
        <p15:guide id="6" orient="horz" pos="777">
          <p15:clr>
            <a:srgbClr val="F26B43"/>
          </p15:clr>
        </p15:guide>
        <p15:guide id="7" orient="horz" pos="4020">
          <p15:clr>
            <a:srgbClr val="F26B43"/>
          </p15:clr>
        </p15:guide>
        <p15:guide id="8" orient="horz" pos="390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kalamalka.sd22.bc.ca/course-selection" TargetMode="Externa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ss, mountain, outdoor, nature&#10;&#10;Description automatically generated">
            <a:extLst>
              <a:ext uri="{FF2B5EF4-FFF2-40B4-BE49-F238E27FC236}">
                <a16:creationId xmlns:a16="http://schemas.microsoft.com/office/drawing/2014/main" id="{E3D96FC1-D67B-444C-8448-8D3E7D105C02}"/>
              </a:ext>
            </a:extLst>
          </p:cNvPr>
          <p:cNvPicPr>
            <a:picLocks noChangeAspect="1"/>
          </p:cNvPicPr>
          <p:nvPr/>
        </p:nvPicPr>
        <p:blipFill>
          <a:blip r:embed="rId2"/>
          <a:stretch>
            <a:fillRect/>
          </a:stretch>
        </p:blipFill>
        <p:spPr>
          <a:xfrm>
            <a:off x="948950" y="0"/>
            <a:ext cx="10294099" cy="6858000"/>
          </a:xfrm>
          <a:prstGeom prst="rect">
            <a:avLst/>
          </a:prstGeom>
        </p:spPr>
      </p:pic>
      <p:sp>
        <p:nvSpPr>
          <p:cNvPr id="3" name="Title 2">
            <a:extLst>
              <a:ext uri="{FF2B5EF4-FFF2-40B4-BE49-F238E27FC236}">
                <a16:creationId xmlns:a16="http://schemas.microsoft.com/office/drawing/2014/main" id="{3D71C9CD-CAE8-4AC8-936D-333769D479E5}"/>
              </a:ext>
            </a:extLst>
          </p:cNvPr>
          <p:cNvSpPr>
            <a:spLocks noGrp="1"/>
          </p:cNvSpPr>
          <p:nvPr>
            <p:ph type="ctrTitle"/>
          </p:nvPr>
        </p:nvSpPr>
        <p:spPr>
          <a:xfrm>
            <a:off x="-130105" y="4611231"/>
            <a:ext cx="11373154" cy="1346200"/>
          </a:xfrm>
        </p:spPr>
        <p:txBody>
          <a:bodyPr>
            <a:noAutofit/>
          </a:bodyPr>
          <a:lstStyle/>
          <a:p>
            <a:pPr algn="r"/>
            <a:r>
              <a:rPr lang="en-US" sz="9600" b="1">
                <a:ln>
                  <a:solidFill>
                    <a:schemeClr val="bg1"/>
                  </a:solidFill>
                </a:ln>
                <a:solidFill>
                  <a:srgbClr val="FEDA01"/>
                </a:solidFill>
                <a:latin typeface="Brush Script MT" panose="03060802040406070304" pitchFamily="66" charset="0"/>
                <a:cs typeface="Calibri Light" panose="020F0302020204030204" pitchFamily="34" charset="0"/>
              </a:rPr>
              <a:t>Kalamalka</a:t>
            </a:r>
          </a:p>
        </p:txBody>
      </p:sp>
      <p:sp>
        <p:nvSpPr>
          <p:cNvPr id="4" name="Subtitle 3">
            <a:extLst>
              <a:ext uri="{FF2B5EF4-FFF2-40B4-BE49-F238E27FC236}">
                <a16:creationId xmlns:a16="http://schemas.microsoft.com/office/drawing/2014/main" id="{C6D24F99-E026-485A-96CD-AEC98137262A}"/>
              </a:ext>
            </a:extLst>
          </p:cNvPr>
          <p:cNvSpPr>
            <a:spLocks noGrp="1"/>
          </p:cNvSpPr>
          <p:nvPr>
            <p:ph type="subTitle" idx="1"/>
          </p:nvPr>
        </p:nvSpPr>
        <p:spPr>
          <a:xfrm>
            <a:off x="-130105" y="5719469"/>
            <a:ext cx="11373154" cy="994528"/>
          </a:xfrm>
        </p:spPr>
        <p:txBody>
          <a:bodyPr>
            <a:normAutofit/>
          </a:bodyPr>
          <a:lstStyle/>
          <a:p>
            <a:pPr algn="r"/>
            <a:r>
              <a:rPr lang="en-US" sz="4000" b="1" dirty="0">
                <a:solidFill>
                  <a:srgbClr val="FEDA01"/>
                </a:solidFill>
              </a:rPr>
              <a:t>Gr. 12 COURSE SELECTION 2025/2026</a:t>
            </a:r>
          </a:p>
        </p:txBody>
      </p:sp>
      <p:pic>
        <p:nvPicPr>
          <p:cNvPr id="5" name="Picture 4">
            <a:extLst>
              <a:ext uri="{FF2B5EF4-FFF2-40B4-BE49-F238E27FC236}">
                <a16:creationId xmlns:a16="http://schemas.microsoft.com/office/drawing/2014/main" id="{8F4786D7-F363-4C53-BB62-62BE6B9B661E}"/>
              </a:ext>
            </a:extLst>
          </p:cNvPr>
          <p:cNvPicPr>
            <a:picLocks noChangeAspect="1"/>
          </p:cNvPicPr>
          <p:nvPr/>
        </p:nvPicPr>
        <p:blipFill>
          <a:blip r:embed="rId3"/>
          <a:stretch>
            <a:fillRect/>
          </a:stretch>
        </p:blipFill>
        <p:spPr>
          <a:xfrm>
            <a:off x="2343087" y="4305670"/>
            <a:ext cx="1390843" cy="2102766"/>
          </a:xfrm>
          <a:prstGeom prst="rect">
            <a:avLst/>
          </a:prstGeom>
        </p:spPr>
      </p:pic>
    </p:spTree>
    <p:extLst>
      <p:ext uri="{BB962C8B-B14F-4D97-AF65-F5344CB8AC3E}">
        <p14:creationId xmlns:p14="http://schemas.microsoft.com/office/powerpoint/2010/main" val="1495496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E6165C-7D3A-12A0-6D76-48F5F4B9926E}"/>
              </a:ext>
            </a:extLst>
          </p:cNvPr>
          <p:cNvSpPr>
            <a:spLocks noGrp="1"/>
          </p:cNvSpPr>
          <p:nvPr>
            <p:ph type="sldNum" sz="quarter" idx="12"/>
          </p:nvPr>
        </p:nvSpPr>
        <p:spPr/>
        <p:txBody>
          <a:bodyPr/>
          <a:lstStyle/>
          <a:p>
            <a:fld id="{03DC2DEF-D2FE-4B45-ABA4-9F153FD1C98A}" type="slidenum">
              <a:rPr lang="en-US" smtClean="0"/>
              <a:pPr/>
              <a:t>10</a:t>
            </a:fld>
            <a:endParaRPr lang="en-US"/>
          </a:p>
        </p:txBody>
      </p:sp>
      <p:pic>
        <p:nvPicPr>
          <p:cNvPr id="4" name="Picture 3" descr="A screenshot of a computer&#10;&#10;Description automatically generated">
            <a:extLst>
              <a:ext uri="{FF2B5EF4-FFF2-40B4-BE49-F238E27FC236}">
                <a16:creationId xmlns:a16="http://schemas.microsoft.com/office/drawing/2014/main" id="{C9419410-124A-9C08-AAD9-1C6ED1733691}"/>
              </a:ext>
            </a:extLst>
          </p:cNvPr>
          <p:cNvPicPr>
            <a:picLocks noChangeAspect="1"/>
          </p:cNvPicPr>
          <p:nvPr/>
        </p:nvPicPr>
        <p:blipFill>
          <a:blip r:embed="rId3"/>
          <a:stretch>
            <a:fillRect/>
          </a:stretch>
        </p:blipFill>
        <p:spPr>
          <a:xfrm>
            <a:off x="0" y="119865"/>
            <a:ext cx="12192000" cy="6618270"/>
          </a:xfrm>
          <a:prstGeom prst="rect">
            <a:avLst/>
          </a:prstGeom>
        </p:spPr>
      </p:pic>
      <p:sp>
        <p:nvSpPr>
          <p:cNvPr id="5" name="Oval 4">
            <a:extLst>
              <a:ext uri="{FF2B5EF4-FFF2-40B4-BE49-F238E27FC236}">
                <a16:creationId xmlns:a16="http://schemas.microsoft.com/office/drawing/2014/main" id="{F00E983B-0724-FD37-42C0-89DC65F904F1}"/>
              </a:ext>
            </a:extLst>
          </p:cNvPr>
          <p:cNvSpPr/>
          <p:nvPr/>
        </p:nvSpPr>
        <p:spPr>
          <a:xfrm>
            <a:off x="6482281" y="4481466"/>
            <a:ext cx="1629624" cy="51604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0325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1D80CEFF-7C77-2D3B-9919-79CF4E8A299E}"/>
              </a:ext>
            </a:extLst>
          </p:cNvPr>
          <p:cNvPicPr>
            <a:picLocks noChangeAspect="1"/>
          </p:cNvPicPr>
          <p:nvPr/>
        </p:nvPicPr>
        <p:blipFill>
          <a:blip r:embed="rId3"/>
          <a:stretch>
            <a:fillRect/>
          </a:stretch>
        </p:blipFill>
        <p:spPr>
          <a:xfrm>
            <a:off x="0" y="46359"/>
            <a:ext cx="12192000" cy="6765282"/>
          </a:xfrm>
          <a:prstGeom prst="rect">
            <a:avLst/>
          </a:prstGeom>
        </p:spPr>
      </p:pic>
      <p:sp>
        <p:nvSpPr>
          <p:cNvPr id="4" name="Oval 3">
            <a:extLst>
              <a:ext uri="{FF2B5EF4-FFF2-40B4-BE49-F238E27FC236}">
                <a16:creationId xmlns:a16="http://schemas.microsoft.com/office/drawing/2014/main" id="{D689120D-FA23-D88D-A014-AD57C90EBCD4}"/>
              </a:ext>
            </a:extLst>
          </p:cNvPr>
          <p:cNvSpPr/>
          <p:nvPr/>
        </p:nvSpPr>
        <p:spPr>
          <a:xfrm>
            <a:off x="3920151" y="3784350"/>
            <a:ext cx="1629624" cy="51604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184104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DFEC3103-3731-9003-5C78-F8993112A132}"/>
              </a:ext>
            </a:extLst>
          </p:cNvPr>
          <p:cNvPicPr>
            <a:picLocks noChangeAspect="1"/>
          </p:cNvPicPr>
          <p:nvPr/>
        </p:nvPicPr>
        <p:blipFill>
          <a:blip r:embed="rId2"/>
          <a:stretch>
            <a:fillRect/>
          </a:stretch>
        </p:blipFill>
        <p:spPr>
          <a:xfrm>
            <a:off x="0" y="463553"/>
            <a:ext cx="12192000" cy="5930893"/>
          </a:xfrm>
          <a:prstGeom prst="rect">
            <a:avLst/>
          </a:prstGeom>
        </p:spPr>
      </p:pic>
      <p:sp>
        <p:nvSpPr>
          <p:cNvPr id="2" name="Slide Number Placeholder 1">
            <a:extLst>
              <a:ext uri="{FF2B5EF4-FFF2-40B4-BE49-F238E27FC236}">
                <a16:creationId xmlns:a16="http://schemas.microsoft.com/office/drawing/2014/main" id="{0DE91606-1184-714D-F99F-4D902EED0ED9}"/>
              </a:ext>
            </a:extLst>
          </p:cNvPr>
          <p:cNvSpPr>
            <a:spLocks noGrp="1"/>
          </p:cNvSpPr>
          <p:nvPr>
            <p:ph type="sldNum" sz="quarter" idx="12"/>
          </p:nvPr>
        </p:nvSpPr>
        <p:spPr/>
        <p:txBody>
          <a:bodyPr/>
          <a:lstStyle/>
          <a:p>
            <a:fld id="{03DC2DEF-D2FE-4B45-ABA4-9F153FD1C98A}" type="slidenum">
              <a:rPr lang="en-US" smtClean="0"/>
              <a:pPr/>
              <a:t>12</a:t>
            </a:fld>
            <a:endParaRPr lang="en-US"/>
          </a:p>
        </p:txBody>
      </p:sp>
      <p:sp>
        <p:nvSpPr>
          <p:cNvPr id="9" name="Rectangle: Rounded Corners 8">
            <a:extLst>
              <a:ext uri="{FF2B5EF4-FFF2-40B4-BE49-F238E27FC236}">
                <a16:creationId xmlns:a16="http://schemas.microsoft.com/office/drawing/2014/main" id="{15E7CBBE-9018-1936-EA5D-A646D8BDB47E}"/>
              </a:ext>
            </a:extLst>
          </p:cNvPr>
          <p:cNvSpPr/>
          <p:nvPr/>
        </p:nvSpPr>
        <p:spPr>
          <a:xfrm>
            <a:off x="5888478" y="2495223"/>
            <a:ext cx="1539843" cy="3641626"/>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978549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E91606-1184-714D-F99F-4D902EED0ED9}"/>
              </a:ext>
            </a:extLst>
          </p:cNvPr>
          <p:cNvSpPr>
            <a:spLocks noGrp="1"/>
          </p:cNvSpPr>
          <p:nvPr>
            <p:ph type="sldNum" sz="quarter" idx="12"/>
          </p:nvPr>
        </p:nvSpPr>
        <p:spPr/>
        <p:txBody>
          <a:bodyPr/>
          <a:lstStyle/>
          <a:p>
            <a:fld id="{03DC2DEF-D2FE-4B45-ABA4-9F153FD1C98A}" type="slidenum">
              <a:rPr lang="en-US" smtClean="0"/>
              <a:pPr/>
              <a:t>13</a:t>
            </a:fld>
            <a:endParaRPr lang="en-US"/>
          </a:p>
        </p:txBody>
      </p:sp>
      <p:pic>
        <p:nvPicPr>
          <p:cNvPr id="4" name="Picture 3" descr="A screenshot of a computer&#10;&#10;Description automatically generated">
            <a:extLst>
              <a:ext uri="{FF2B5EF4-FFF2-40B4-BE49-F238E27FC236}">
                <a16:creationId xmlns:a16="http://schemas.microsoft.com/office/drawing/2014/main" id="{63CB22F1-03D3-7116-FDFE-3E7F66826EFC}"/>
              </a:ext>
            </a:extLst>
          </p:cNvPr>
          <p:cNvPicPr>
            <a:picLocks noChangeAspect="1"/>
          </p:cNvPicPr>
          <p:nvPr/>
        </p:nvPicPr>
        <p:blipFill>
          <a:blip r:embed="rId2"/>
          <a:stretch>
            <a:fillRect/>
          </a:stretch>
        </p:blipFill>
        <p:spPr>
          <a:xfrm>
            <a:off x="902568" y="-42278"/>
            <a:ext cx="10386864" cy="6942556"/>
          </a:xfrm>
          <a:prstGeom prst="rect">
            <a:avLst/>
          </a:prstGeom>
        </p:spPr>
      </p:pic>
    </p:spTree>
    <p:extLst>
      <p:ext uri="{BB962C8B-B14F-4D97-AF65-F5344CB8AC3E}">
        <p14:creationId xmlns:p14="http://schemas.microsoft.com/office/powerpoint/2010/main" val="1599435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07B19-09DB-4D00-C2BC-166C5304942E}"/>
              </a:ext>
            </a:extLst>
          </p:cNvPr>
          <p:cNvSpPr>
            <a:spLocks noGrp="1"/>
          </p:cNvSpPr>
          <p:nvPr>
            <p:ph type="title"/>
          </p:nvPr>
        </p:nvSpPr>
        <p:spPr/>
        <p:txBody>
          <a:bodyPr/>
          <a:lstStyle/>
          <a:p>
            <a:r>
              <a:rPr lang="en-CA"/>
              <a:t>How does course selection work?</a:t>
            </a:r>
          </a:p>
        </p:txBody>
      </p:sp>
      <p:sp>
        <p:nvSpPr>
          <p:cNvPr id="3" name="Content Placeholder 2">
            <a:extLst>
              <a:ext uri="{FF2B5EF4-FFF2-40B4-BE49-F238E27FC236}">
                <a16:creationId xmlns:a16="http://schemas.microsoft.com/office/drawing/2014/main" id="{06FEF901-4E45-A88D-BC92-CCE095FD7417}"/>
              </a:ext>
            </a:extLst>
          </p:cNvPr>
          <p:cNvSpPr>
            <a:spLocks noGrp="1"/>
          </p:cNvSpPr>
          <p:nvPr>
            <p:ph idx="1"/>
          </p:nvPr>
        </p:nvSpPr>
        <p:spPr>
          <a:xfrm>
            <a:off x="838200" y="1825624"/>
            <a:ext cx="10515600" cy="4819619"/>
          </a:xfrm>
        </p:spPr>
        <p:txBody>
          <a:bodyPr>
            <a:normAutofit fontScale="85000" lnSpcReduction="20000"/>
          </a:bodyPr>
          <a:lstStyle/>
          <a:p>
            <a:r>
              <a:rPr lang="en-CA" dirty="0"/>
              <a:t>On course selection day, log in to MyED &gt; My Info &gt; Requests</a:t>
            </a:r>
          </a:p>
          <a:p>
            <a:pPr marL="0" indent="0">
              <a:buNone/>
            </a:pPr>
            <a:endParaRPr lang="en-CA" dirty="0"/>
          </a:p>
          <a:p>
            <a:r>
              <a:rPr lang="en-CA" dirty="0"/>
              <a:t>Read the instructions!</a:t>
            </a:r>
          </a:p>
          <a:p>
            <a:pPr marL="0" indent="0">
              <a:buNone/>
            </a:pPr>
            <a:endParaRPr lang="en-CA" dirty="0"/>
          </a:p>
          <a:p>
            <a:r>
              <a:rPr lang="en-CA" dirty="0"/>
              <a:t>Select each course (both primary and alternates) </a:t>
            </a:r>
          </a:p>
          <a:p>
            <a:endParaRPr lang="en-CA" dirty="0"/>
          </a:p>
          <a:p>
            <a:r>
              <a:rPr lang="en-CA" dirty="0"/>
              <a:t>Ensure you have prioritized your alternates, with the most desirable being #1</a:t>
            </a:r>
          </a:p>
          <a:p>
            <a:pPr lvl="1"/>
            <a:r>
              <a:rPr lang="en-CA" dirty="0"/>
              <a:t>If you plan to enroll in an online course or academy, you need to enroll in the in-school course first!</a:t>
            </a:r>
          </a:p>
          <a:p>
            <a:pPr marL="457200" lvl="1" indent="0">
              <a:buNone/>
            </a:pPr>
            <a:endParaRPr lang="en-CA" dirty="0"/>
          </a:p>
          <a:p>
            <a:r>
              <a:rPr lang="en-CA" dirty="0"/>
              <a:t>Once you have selected all your courses, ask an admin or counsellor to review your selections to ensure they meet all requirements</a:t>
            </a:r>
          </a:p>
          <a:p>
            <a:pPr marL="0" indent="0">
              <a:buNone/>
            </a:pPr>
            <a:endParaRPr lang="en-CA" dirty="0"/>
          </a:p>
          <a:p>
            <a:r>
              <a:rPr lang="en-CA" dirty="0"/>
              <a:t>Click OK to save all your course requests</a:t>
            </a:r>
          </a:p>
          <a:p>
            <a:endParaRPr lang="en-CA" dirty="0"/>
          </a:p>
        </p:txBody>
      </p:sp>
      <p:sp>
        <p:nvSpPr>
          <p:cNvPr id="4" name="Slide Number Placeholder 3">
            <a:extLst>
              <a:ext uri="{FF2B5EF4-FFF2-40B4-BE49-F238E27FC236}">
                <a16:creationId xmlns:a16="http://schemas.microsoft.com/office/drawing/2014/main" id="{2777A3C2-B818-4250-6FEE-F67C9BFF5394}"/>
              </a:ext>
            </a:extLst>
          </p:cNvPr>
          <p:cNvSpPr>
            <a:spLocks noGrp="1"/>
          </p:cNvSpPr>
          <p:nvPr>
            <p:ph type="sldNum" sz="quarter" idx="12"/>
          </p:nvPr>
        </p:nvSpPr>
        <p:spPr/>
        <p:txBody>
          <a:bodyPr/>
          <a:lstStyle/>
          <a:p>
            <a:fld id="{03DC2DEF-D2FE-4B45-ABA4-9F153FD1C98A}" type="slidenum">
              <a:rPr lang="en-US" smtClean="0"/>
              <a:t>14</a:t>
            </a:fld>
            <a:endParaRPr lang="en-US"/>
          </a:p>
        </p:txBody>
      </p:sp>
    </p:spTree>
    <p:extLst>
      <p:ext uri="{BB962C8B-B14F-4D97-AF65-F5344CB8AC3E}">
        <p14:creationId xmlns:p14="http://schemas.microsoft.com/office/powerpoint/2010/main" val="2598750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9C7E1C-6E19-43FE-AB87-C61433DDA6D8}"/>
              </a:ext>
            </a:extLst>
          </p:cNvPr>
          <p:cNvSpPr>
            <a:spLocks noGrp="1"/>
          </p:cNvSpPr>
          <p:nvPr>
            <p:ph type="sldNum" sz="quarter" idx="12"/>
          </p:nvPr>
        </p:nvSpPr>
        <p:spPr/>
        <p:txBody>
          <a:bodyPr/>
          <a:lstStyle/>
          <a:p>
            <a:fld id="{03DC2DEF-D2FE-4B45-ABA4-9F153FD1C98A}" type="slidenum">
              <a:rPr lang="en-US" smtClean="0"/>
              <a:pPr/>
              <a:t>15</a:t>
            </a:fld>
            <a:endParaRPr lang="en-US"/>
          </a:p>
        </p:txBody>
      </p:sp>
      <p:pic>
        <p:nvPicPr>
          <p:cNvPr id="7" name="Picture 6">
            <a:extLst>
              <a:ext uri="{FF2B5EF4-FFF2-40B4-BE49-F238E27FC236}">
                <a16:creationId xmlns:a16="http://schemas.microsoft.com/office/drawing/2014/main" id="{FA6D9208-7633-BD15-DF2F-3DBC1E3E9126}"/>
              </a:ext>
            </a:extLst>
          </p:cNvPr>
          <p:cNvPicPr>
            <a:picLocks noChangeAspect="1"/>
          </p:cNvPicPr>
          <p:nvPr/>
        </p:nvPicPr>
        <p:blipFill>
          <a:blip r:embed="rId2"/>
          <a:stretch>
            <a:fillRect/>
          </a:stretch>
        </p:blipFill>
        <p:spPr>
          <a:xfrm>
            <a:off x="0" y="203429"/>
            <a:ext cx="12192000" cy="6451142"/>
          </a:xfrm>
          <a:prstGeom prst="rect">
            <a:avLst/>
          </a:prstGeom>
        </p:spPr>
      </p:pic>
    </p:spTree>
    <p:extLst>
      <p:ext uri="{BB962C8B-B14F-4D97-AF65-F5344CB8AC3E}">
        <p14:creationId xmlns:p14="http://schemas.microsoft.com/office/powerpoint/2010/main" val="3275218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58421D-3FB2-3014-BC9E-6F4FDA0F6209}"/>
              </a:ext>
            </a:extLst>
          </p:cNvPr>
          <p:cNvSpPr>
            <a:spLocks noGrp="1"/>
          </p:cNvSpPr>
          <p:nvPr>
            <p:ph type="sldNum" sz="quarter" idx="12"/>
          </p:nvPr>
        </p:nvSpPr>
        <p:spPr/>
        <p:txBody>
          <a:bodyPr/>
          <a:lstStyle/>
          <a:p>
            <a:fld id="{03DC2DEF-D2FE-4B45-ABA4-9F153FD1C98A}" type="slidenum">
              <a:rPr lang="en-US" smtClean="0"/>
              <a:pPr/>
              <a:t>16</a:t>
            </a:fld>
            <a:endParaRPr lang="en-US"/>
          </a:p>
        </p:txBody>
      </p:sp>
      <p:pic>
        <p:nvPicPr>
          <p:cNvPr id="7" name="Picture 6">
            <a:extLst>
              <a:ext uri="{FF2B5EF4-FFF2-40B4-BE49-F238E27FC236}">
                <a16:creationId xmlns:a16="http://schemas.microsoft.com/office/drawing/2014/main" id="{36A65986-E80F-6DCB-6441-8CFC3237E29F}"/>
              </a:ext>
            </a:extLst>
          </p:cNvPr>
          <p:cNvPicPr>
            <a:picLocks noChangeAspect="1"/>
          </p:cNvPicPr>
          <p:nvPr/>
        </p:nvPicPr>
        <p:blipFill>
          <a:blip r:embed="rId3"/>
          <a:stretch>
            <a:fillRect/>
          </a:stretch>
        </p:blipFill>
        <p:spPr>
          <a:xfrm>
            <a:off x="326570" y="518139"/>
            <a:ext cx="11571543" cy="5838211"/>
          </a:xfrm>
          <a:prstGeom prst="rect">
            <a:avLst/>
          </a:prstGeom>
        </p:spPr>
      </p:pic>
    </p:spTree>
    <p:extLst>
      <p:ext uri="{BB962C8B-B14F-4D97-AF65-F5344CB8AC3E}">
        <p14:creationId xmlns:p14="http://schemas.microsoft.com/office/powerpoint/2010/main" val="491248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CCCBB3-8A7D-7851-AA2E-0587A9506A42}"/>
              </a:ext>
            </a:extLst>
          </p:cNvPr>
          <p:cNvSpPr>
            <a:spLocks noGrp="1"/>
          </p:cNvSpPr>
          <p:nvPr>
            <p:ph type="sldNum" sz="quarter" idx="12"/>
          </p:nvPr>
        </p:nvSpPr>
        <p:spPr/>
        <p:txBody>
          <a:bodyPr/>
          <a:lstStyle/>
          <a:p>
            <a:fld id="{03DC2DEF-D2FE-4B45-ABA4-9F153FD1C98A}" type="slidenum">
              <a:rPr lang="en-US" smtClean="0"/>
              <a:pPr/>
              <a:t>17</a:t>
            </a:fld>
            <a:endParaRPr lang="en-US"/>
          </a:p>
        </p:txBody>
      </p:sp>
      <p:pic>
        <p:nvPicPr>
          <p:cNvPr id="6" name="Picture 5">
            <a:extLst>
              <a:ext uri="{FF2B5EF4-FFF2-40B4-BE49-F238E27FC236}">
                <a16:creationId xmlns:a16="http://schemas.microsoft.com/office/drawing/2014/main" id="{B0BB19C5-37C1-CB49-22A4-5FD34CE76CEA}"/>
              </a:ext>
            </a:extLst>
          </p:cNvPr>
          <p:cNvPicPr>
            <a:picLocks noChangeAspect="1"/>
          </p:cNvPicPr>
          <p:nvPr/>
        </p:nvPicPr>
        <p:blipFill>
          <a:blip r:embed="rId2"/>
          <a:stretch>
            <a:fillRect/>
          </a:stretch>
        </p:blipFill>
        <p:spPr>
          <a:xfrm>
            <a:off x="0" y="1582109"/>
            <a:ext cx="12192000" cy="3693781"/>
          </a:xfrm>
          <a:prstGeom prst="rect">
            <a:avLst/>
          </a:prstGeom>
        </p:spPr>
      </p:pic>
    </p:spTree>
    <p:extLst>
      <p:ext uri="{BB962C8B-B14F-4D97-AF65-F5344CB8AC3E}">
        <p14:creationId xmlns:p14="http://schemas.microsoft.com/office/powerpoint/2010/main" val="3569200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D12A93-A0B9-02E2-32BF-718271B1E342}"/>
              </a:ext>
            </a:extLst>
          </p:cNvPr>
          <p:cNvSpPr>
            <a:spLocks noGrp="1"/>
          </p:cNvSpPr>
          <p:nvPr>
            <p:ph type="sldNum" sz="quarter" idx="12"/>
          </p:nvPr>
        </p:nvSpPr>
        <p:spPr/>
        <p:txBody>
          <a:bodyPr/>
          <a:lstStyle/>
          <a:p>
            <a:fld id="{03DC2DEF-D2FE-4B45-ABA4-9F153FD1C98A}" type="slidenum">
              <a:rPr lang="en-US" smtClean="0"/>
              <a:pPr/>
              <a:t>18</a:t>
            </a:fld>
            <a:endParaRPr lang="en-US"/>
          </a:p>
        </p:txBody>
      </p:sp>
      <p:pic>
        <p:nvPicPr>
          <p:cNvPr id="5" name="Picture 4">
            <a:extLst>
              <a:ext uri="{FF2B5EF4-FFF2-40B4-BE49-F238E27FC236}">
                <a16:creationId xmlns:a16="http://schemas.microsoft.com/office/drawing/2014/main" id="{4464F808-C2CD-D8F7-46BC-C880556F0589}"/>
              </a:ext>
            </a:extLst>
          </p:cNvPr>
          <p:cNvPicPr>
            <a:picLocks noChangeAspect="1"/>
          </p:cNvPicPr>
          <p:nvPr/>
        </p:nvPicPr>
        <p:blipFill>
          <a:blip r:embed="rId3"/>
          <a:stretch>
            <a:fillRect/>
          </a:stretch>
        </p:blipFill>
        <p:spPr>
          <a:xfrm>
            <a:off x="337457" y="924985"/>
            <a:ext cx="11682717" cy="5008029"/>
          </a:xfrm>
          <a:prstGeom prst="rect">
            <a:avLst/>
          </a:prstGeom>
        </p:spPr>
      </p:pic>
    </p:spTree>
    <p:extLst>
      <p:ext uri="{BB962C8B-B14F-4D97-AF65-F5344CB8AC3E}">
        <p14:creationId xmlns:p14="http://schemas.microsoft.com/office/powerpoint/2010/main" val="391921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5C457D-C3FE-26B3-A71A-D38BC56896CE}"/>
              </a:ext>
            </a:extLst>
          </p:cNvPr>
          <p:cNvSpPr>
            <a:spLocks noGrp="1"/>
          </p:cNvSpPr>
          <p:nvPr>
            <p:ph type="sldNum" sz="quarter" idx="12"/>
          </p:nvPr>
        </p:nvSpPr>
        <p:spPr/>
        <p:txBody>
          <a:bodyPr/>
          <a:lstStyle/>
          <a:p>
            <a:fld id="{03DC2DEF-D2FE-4B45-ABA4-9F153FD1C98A}" type="slidenum">
              <a:rPr lang="en-US" smtClean="0"/>
              <a:pPr/>
              <a:t>19</a:t>
            </a:fld>
            <a:endParaRPr lang="en-US"/>
          </a:p>
        </p:txBody>
      </p:sp>
      <p:pic>
        <p:nvPicPr>
          <p:cNvPr id="3" name="Picture 2">
            <a:extLst>
              <a:ext uri="{FF2B5EF4-FFF2-40B4-BE49-F238E27FC236}">
                <a16:creationId xmlns:a16="http://schemas.microsoft.com/office/drawing/2014/main" id="{8252007D-E3C6-5F30-FB80-9AF52B08C82C}"/>
              </a:ext>
            </a:extLst>
          </p:cNvPr>
          <p:cNvPicPr>
            <a:picLocks noChangeAspect="1"/>
          </p:cNvPicPr>
          <p:nvPr/>
        </p:nvPicPr>
        <p:blipFill>
          <a:blip r:embed="rId3"/>
          <a:stretch>
            <a:fillRect/>
          </a:stretch>
        </p:blipFill>
        <p:spPr>
          <a:xfrm>
            <a:off x="1364304" y="912506"/>
            <a:ext cx="9463391" cy="5032987"/>
          </a:xfrm>
          <a:prstGeom prst="rect">
            <a:avLst/>
          </a:prstGeom>
        </p:spPr>
      </p:pic>
    </p:spTree>
    <p:extLst>
      <p:ext uri="{BB962C8B-B14F-4D97-AF65-F5344CB8AC3E}">
        <p14:creationId xmlns:p14="http://schemas.microsoft.com/office/powerpoint/2010/main" val="1406864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34189-8543-EAB5-9AF3-ECA2D6B3DE2B}"/>
              </a:ext>
            </a:extLst>
          </p:cNvPr>
          <p:cNvSpPr>
            <a:spLocks noGrp="1"/>
          </p:cNvSpPr>
          <p:nvPr>
            <p:ph type="title"/>
          </p:nvPr>
        </p:nvSpPr>
        <p:spPr>
          <a:xfrm>
            <a:off x="839788" y="457200"/>
            <a:ext cx="10514012" cy="937967"/>
          </a:xfrm>
        </p:spPr>
        <p:txBody>
          <a:bodyPr>
            <a:normAutofit/>
          </a:bodyPr>
          <a:lstStyle/>
          <a:p>
            <a:r>
              <a:rPr lang="en-CA" sz="4400"/>
              <a:t>What is course selection?</a:t>
            </a:r>
          </a:p>
        </p:txBody>
      </p:sp>
      <p:sp>
        <p:nvSpPr>
          <p:cNvPr id="4" name="Text Placeholder 3">
            <a:extLst>
              <a:ext uri="{FF2B5EF4-FFF2-40B4-BE49-F238E27FC236}">
                <a16:creationId xmlns:a16="http://schemas.microsoft.com/office/drawing/2014/main" id="{B9171B72-4ED9-B5EF-9D4A-C4167D2ABB10}"/>
              </a:ext>
            </a:extLst>
          </p:cNvPr>
          <p:cNvSpPr>
            <a:spLocks noGrp="1"/>
          </p:cNvSpPr>
          <p:nvPr>
            <p:ph type="body" sz="half" idx="2"/>
          </p:nvPr>
        </p:nvSpPr>
        <p:spPr>
          <a:xfrm>
            <a:off x="839788" y="1602557"/>
            <a:ext cx="5256212" cy="4266431"/>
          </a:xfrm>
        </p:spPr>
        <p:txBody>
          <a:bodyPr>
            <a:normAutofit/>
          </a:bodyPr>
          <a:lstStyle/>
          <a:p>
            <a:pPr marL="457200" indent="-457200">
              <a:buFont typeface="Arial" panose="020B0604020202020204" pitchFamily="34" charset="0"/>
              <a:buChar char="•"/>
            </a:pPr>
            <a:r>
              <a:rPr lang="en-CA" sz="3200"/>
              <a:t>Courses you want</a:t>
            </a:r>
          </a:p>
          <a:p>
            <a:pPr marL="457200" indent="-457200">
              <a:buFont typeface="Arial" panose="020B0604020202020204" pitchFamily="34" charset="0"/>
              <a:buChar char="•"/>
            </a:pPr>
            <a:r>
              <a:rPr lang="en-CA" sz="3200"/>
              <a:t>School schedule</a:t>
            </a:r>
          </a:p>
          <a:p>
            <a:pPr marL="457200" indent="-457200">
              <a:buFont typeface="Arial" panose="020B0604020202020204" pitchFamily="34" charset="0"/>
              <a:buChar char="•"/>
            </a:pPr>
            <a:r>
              <a:rPr lang="en-CA" sz="3200"/>
              <a:t>Student ownership</a:t>
            </a:r>
          </a:p>
          <a:p>
            <a:pPr marL="457200" indent="-457200">
              <a:buFont typeface="Arial" panose="020B0604020202020204" pitchFamily="34" charset="0"/>
              <a:buChar char="•"/>
            </a:pPr>
            <a:r>
              <a:rPr lang="en-CA" sz="3200"/>
              <a:t>Opens post-Kal doors</a:t>
            </a:r>
          </a:p>
        </p:txBody>
      </p:sp>
      <p:sp>
        <p:nvSpPr>
          <p:cNvPr id="5" name="Slide Number Placeholder 4">
            <a:extLst>
              <a:ext uri="{FF2B5EF4-FFF2-40B4-BE49-F238E27FC236}">
                <a16:creationId xmlns:a16="http://schemas.microsoft.com/office/drawing/2014/main" id="{C68B8E70-C337-B261-A0BF-E2729FF5009C}"/>
              </a:ext>
            </a:extLst>
          </p:cNvPr>
          <p:cNvSpPr>
            <a:spLocks noGrp="1"/>
          </p:cNvSpPr>
          <p:nvPr>
            <p:ph type="sldNum" sz="quarter" idx="12"/>
          </p:nvPr>
        </p:nvSpPr>
        <p:spPr/>
        <p:txBody>
          <a:bodyPr/>
          <a:lstStyle/>
          <a:p>
            <a:fld id="{03DC2DEF-D2FE-4B45-ABA4-9F153FD1C98A}" type="slidenum">
              <a:rPr lang="en-US" smtClean="0"/>
              <a:t>2</a:t>
            </a:fld>
            <a:endParaRPr lang="en-US"/>
          </a:p>
        </p:txBody>
      </p:sp>
      <p:pic>
        <p:nvPicPr>
          <p:cNvPr id="6" name="Picture 5">
            <a:extLst>
              <a:ext uri="{FF2B5EF4-FFF2-40B4-BE49-F238E27FC236}">
                <a16:creationId xmlns:a16="http://schemas.microsoft.com/office/drawing/2014/main" id="{35F18EFA-5517-62B6-A527-E043A6566F95}"/>
              </a:ext>
            </a:extLst>
          </p:cNvPr>
          <p:cNvPicPr>
            <a:picLocks noChangeAspect="1"/>
          </p:cNvPicPr>
          <p:nvPr/>
        </p:nvPicPr>
        <p:blipFill>
          <a:blip r:embed="rId2"/>
          <a:stretch>
            <a:fillRect/>
          </a:stretch>
        </p:blipFill>
        <p:spPr>
          <a:xfrm>
            <a:off x="6921238" y="1602557"/>
            <a:ext cx="4474160" cy="4266431"/>
          </a:xfrm>
          <a:prstGeom prst="rect">
            <a:avLst/>
          </a:prstGeom>
        </p:spPr>
      </p:pic>
    </p:spTree>
    <p:extLst>
      <p:ext uri="{BB962C8B-B14F-4D97-AF65-F5344CB8AC3E}">
        <p14:creationId xmlns:p14="http://schemas.microsoft.com/office/powerpoint/2010/main" val="4187784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459D0-5B65-C7A3-9EBC-65A444DF9C63}"/>
              </a:ext>
            </a:extLst>
          </p:cNvPr>
          <p:cNvSpPr>
            <a:spLocks noGrp="1"/>
          </p:cNvSpPr>
          <p:nvPr>
            <p:ph type="title"/>
          </p:nvPr>
        </p:nvSpPr>
        <p:spPr/>
        <p:txBody>
          <a:bodyPr/>
          <a:lstStyle/>
          <a:p>
            <a:r>
              <a:rPr lang="en-CA"/>
              <a:t>So how do I decide which courses to take?</a:t>
            </a:r>
          </a:p>
        </p:txBody>
      </p:sp>
      <p:sp>
        <p:nvSpPr>
          <p:cNvPr id="3" name="Slide Number Placeholder 2">
            <a:extLst>
              <a:ext uri="{FF2B5EF4-FFF2-40B4-BE49-F238E27FC236}">
                <a16:creationId xmlns:a16="http://schemas.microsoft.com/office/drawing/2014/main" id="{A58E0209-34A1-F8E7-52D0-1643AEE2DF33}"/>
              </a:ext>
            </a:extLst>
          </p:cNvPr>
          <p:cNvSpPr>
            <a:spLocks noGrp="1"/>
          </p:cNvSpPr>
          <p:nvPr>
            <p:ph type="sldNum" sz="quarter" idx="12"/>
          </p:nvPr>
        </p:nvSpPr>
        <p:spPr/>
        <p:txBody>
          <a:bodyPr/>
          <a:lstStyle/>
          <a:p>
            <a:fld id="{03DC2DEF-D2FE-4B45-ABA4-9F153FD1C98A}" type="slidenum">
              <a:rPr lang="en-US" smtClean="0"/>
              <a:pPr/>
              <a:t>20</a:t>
            </a:fld>
            <a:endParaRPr lang="en-US"/>
          </a:p>
        </p:txBody>
      </p:sp>
      <p:pic>
        <p:nvPicPr>
          <p:cNvPr id="4" name="Picture 3">
            <a:extLst>
              <a:ext uri="{FF2B5EF4-FFF2-40B4-BE49-F238E27FC236}">
                <a16:creationId xmlns:a16="http://schemas.microsoft.com/office/drawing/2014/main" id="{97AC0D43-35B0-0321-4C9B-0AEBC6FC4C46}"/>
              </a:ext>
            </a:extLst>
          </p:cNvPr>
          <p:cNvPicPr>
            <a:picLocks noChangeAspect="1"/>
          </p:cNvPicPr>
          <p:nvPr/>
        </p:nvPicPr>
        <p:blipFill>
          <a:blip r:embed="rId2"/>
          <a:stretch>
            <a:fillRect/>
          </a:stretch>
        </p:blipFill>
        <p:spPr>
          <a:xfrm>
            <a:off x="4380689" y="3429000"/>
            <a:ext cx="3430621" cy="3430621"/>
          </a:xfrm>
          <a:prstGeom prst="rect">
            <a:avLst/>
          </a:prstGeom>
        </p:spPr>
      </p:pic>
      <p:sp>
        <p:nvSpPr>
          <p:cNvPr id="5" name="Thought Bubble: Cloud 4">
            <a:extLst>
              <a:ext uri="{FF2B5EF4-FFF2-40B4-BE49-F238E27FC236}">
                <a16:creationId xmlns:a16="http://schemas.microsoft.com/office/drawing/2014/main" id="{33D11481-753D-AB67-56C6-B23DC93A0455}"/>
              </a:ext>
            </a:extLst>
          </p:cNvPr>
          <p:cNvSpPr/>
          <p:nvPr/>
        </p:nvSpPr>
        <p:spPr>
          <a:xfrm>
            <a:off x="923925" y="3429000"/>
            <a:ext cx="2884454" cy="2110288"/>
          </a:xfrm>
          <a:prstGeom prst="cloudCallout">
            <a:avLst>
              <a:gd name="adj1" fmla="val 68925"/>
              <a:gd name="adj2" fmla="val 646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CA"/>
              <a:t>Research Post-Secondary Entrance Requirements</a:t>
            </a:r>
          </a:p>
        </p:txBody>
      </p:sp>
      <p:sp>
        <p:nvSpPr>
          <p:cNvPr id="6" name="Thought Bubble: Cloud 5">
            <a:extLst>
              <a:ext uri="{FF2B5EF4-FFF2-40B4-BE49-F238E27FC236}">
                <a16:creationId xmlns:a16="http://schemas.microsoft.com/office/drawing/2014/main" id="{67F5A2C8-FA70-B972-E344-743D5EDE0F95}"/>
              </a:ext>
            </a:extLst>
          </p:cNvPr>
          <p:cNvSpPr/>
          <p:nvPr/>
        </p:nvSpPr>
        <p:spPr>
          <a:xfrm>
            <a:off x="1704974" y="1318711"/>
            <a:ext cx="2990851" cy="1929313"/>
          </a:xfrm>
          <a:prstGeom prst="cloudCallout">
            <a:avLst>
              <a:gd name="adj1" fmla="val 67085"/>
              <a:gd name="adj2" fmla="val 5671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CA"/>
              <a:t>Speaking to the teacher(s) and counsellors</a:t>
            </a:r>
          </a:p>
        </p:txBody>
      </p:sp>
      <p:sp>
        <p:nvSpPr>
          <p:cNvPr id="7" name="Thought Bubble: Cloud 6">
            <a:extLst>
              <a:ext uri="{FF2B5EF4-FFF2-40B4-BE49-F238E27FC236}">
                <a16:creationId xmlns:a16="http://schemas.microsoft.com/office/drawing/2014/main" id="{34C2DD8C-897F-9A65-B1C8-7BE8159E25C5}"/>
              </a:ext>
            </a:extLst>
          </p:cNvPr>
          <p:cNvSpPr/>
          <p:nvPr/>
        </p:nvSpPr>
        <p:spPr>
          <a:xfrm>
            <a:off x="6398419" y="1400174"/>
            <a:ext cx="2990851" cy="1929314"/>
          </a:xfrm>
          <a:prstGeom prst="cloudCallout">
            <a:avLst>
              <a:gd name="adj1" fmla="val -19299"/>
              <a:gd name="adj2" fmla="val 6748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CA"/>
              <a:t>Review course descriptions</a:t>
            </a:r>
          </a:p>
        </p:txBody>
      </p:sp>
      <p:sp>
        <p:nvSpPr>
          <p:cNvPr id="8" name="Thought Bubble: Cloud 7">
            <a:extLst>
              <a:ext uri="{FF2B5EF4-FFF2-40B4-BE49-F238E27FC236}">
                <a16:creationId xmlns:a16="http://schemas.microsoft.com/office/drawing/2014/main" id="{83E9BE36-8404-58C4-A1B9-A8B7EB2E4F1C}"/>
              </a:ext>
            </a:extLst>
          </p:cNvPr>
          <p:cNvSpPr/>
          <p:nvPr/>
        </p:nvSpPr>
        <p:spPr>
          <a:xfrm>
            <a:off x="8591550" y="3347491"/>
            <a:ext cx="2990851" cy="1929315"/>
          </a:xfrm>
          <a:prstGeom prst="cloudCallout">
            <a:avLst>
              <a:gd name="adj1" fmla="val -67615"/>
              <a:gd name="adj2" fmla="val 25809"/>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CA"/>
              <a:t>Chat with friends who have taken the course</a:t>
            </a:r>
          </a:p>
        </p:txBody>
      </p:sp>
    </p:spTree>
    <p:extLst>
      <p:ext uri="{BB962C8B-B14F-4D97-AF65-F5344CB8AC3E}">
        <p14:creationId xmlns:p14="http://schemas.microsoft.com/office/powerpoint/2010/main" val="37458979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3FCEA-703F-38E9-653F-D9ABCC80141F}"/>
              </a:ext>
            </a:extLst>
          </p:cNvPr>
          <p:cNvSpPr>
            <a:spLocks noGrp="1"/>
          </p:cNvSpPr>
          <p:nvPr>
            <p:ph type="title"/>
          </p:nvPr>
        </p:nvSpPr>
        <p:spPr/>
        <p:txBody>
          <a:bodyPr/>
          <a:lstStyle/>
          <a:p>
            <a:r>
              <a:rPr lang="en-CA"/>
              <a:t>Post-Secondary Entrance Requirements</a:t>
            </a:r>
          </a:p>
        </p:txBody>
      </p:sp>
      <p:sp>
        <p:nvSpPr>
          <p:cNvPr id="3" name="Content Placeholder 2">
            <a:extLst>
              <a:ext uri="{FF2B5EF4-FFF2-40B4-BE49-F238E27FC236}">
                <a16:creationId xmlns:a16="http://schemas.microsoft.com/office/drawing/2014/main" id="{5400FEB7-32FF-B69E-D9C4-7ADD89093C96}"/>
              </a:ext>
            </a:extLst>
          </p:cNvPr>
          <p:cNvSpPr>
            <a:spLocks noGrp="1"/>
          </p:cNvSpPr>
          <p:nvPr>
            <p:ph idx="1"/>
          </p:nvPr>
        </p:nvSpPr>
        <p:spPr/>
        <p:txBody>
          <a:bodyPr>
            <a:normAutofit fontScale="92500" lnSpcReduction="10000"/>
          </a:bodyPr>
          <a:lstStyle/>
          <a:p>
            <a:pPr marL="0" indent="0">
              <a:buNone/>
            </a:pPr>
            <a:r>
              <a:rPr lang="en-CA" sz="4000"/>
              <a:t>Do your research! </a:t>
            </a:r>
          </a:p>
          <a:p>
            <a:r>
              <a:rPr lang="en-CA"/>
              <a:t>Review </a:t>
            </a:r>
            <a:r>
              <a:rPr lang="en-CA" b="1"/>
              <a:t>general entrance requirements </a:t>
            </a:r>
            <a:r>
              <a:rPr lang="en-CA"/>
              <a:t>of the institutions you’re interested in, as well as the </a:t>
            </a:r>
            <a:r>
              <a:rPr lang="en-CA" b="1"/>
              <a:t>specific degree requirements</a:t>
            </a:r>
          </a:p>
          <a:p>
            <a:r>
              <a:rPr lang="en-CA"/>
              <a:t>Learn </a:t>
            </a:r>
            <a:r>
              <a:rPr lang="en-CA" i="1"/>
              <a:t>how</a:t>
            </a:r>
            <a:r>
              <a:rPr lang="en-CA"/>
              <a:t> each institution makes admission decisions</a:t>
            </a:r>
          </a:p>
          <a:p>
            <a:r>
              <a:rPr lang="en-CA"/>
              <a:t>Work backwards once you’ve identified a post-secondary pathway</a:t>
            </a:r>
          </a:p>
          <a:p>
            <a:r>
              <a:rPr lang="en-CA"/>
              <a:t>While this may seem like a long way out for non-grade 12 students, it will open </a:t>
            </a:r>
            <a:r>
              <a:rPr lang="en-CA" i="1"/>
              <a:t>many </a:t>
            </a:r>
            <a:r>
              <a:rPr lang="en-CA"/>
              <a:t>doors for you!</a:t>
            </a:r>
          </a:p>
          <a:p>
            <a:endParaRPr lang="en-CA"/>
          </a:p>
          <a:p>
            <a:r>
              <a:rPr lang="en-CA"/>
              <a:t>Use </a:t>
            </a:r>
            <a:r>
              <a:rPr lang="en-CA" err="1"/>
              <a:t>MyBluePrint</a:t>
            </a:r>
            <a:r>
              <a:rPr lang="en-CA"/>
              <a:t> to guide your pathway and ensure you have the right courses to graduate and enter your program of choice</a:t>
            </a:r>
          </a:p>
        </p:txBody>
      </p:sp>
      <p:sp>
        <p:nvSpPr>
          <p:cNvPr id="4" name="Slide Number Placeholder 3">
            <a:extLst>
              <a:ext uri="{FF2B5EF4-FFF2-40B4-BE49-F238E27FC236}">
                <a16:creationId xmlns:a16="http://schemas.microsoft.com/office/drawing/2014/main" id="{67B40278-D2F1-015C-410C-4D0F42BFDD1D}"/>
              </a:ext>
            </a:extLst>
          </p:cNvPr>
          <p:cNvSpPr>
            <a:spLocks noGrp="1"/>
          </p:cNvSpPr>
          <p:nvPr>
            <p:ph type="sldNum" sz="quarter" idx="12"/>
          </p:nvPr>
        </p:nvSpPr>
        <p:spPr/>
        <p:txBody>
          <a:bodyPr/>
          <a:lstStyle/>
          <a:p>
            <a:fld id="{03DC2DEF-D2FE-4B45-ABA4-9F153FD1C98A}" type="slidenum">
              <a:rPr lang="en-US" smtClean="0"/>
              <a:t>21</a:t>
            </a:fld>
            <a:endParaRPr lang="en-US"/>
          </a:p>
        </p:txBody>
      </p:sp>
    </p:spTree>
    <p:extLst>
      <p:ext uri="{BB962C8B-B14F-4D97-AF65-F5344CB8AC3E}">
        <p14:creationId xmlns:p14="http://schemas.microsoft.com/office/powerpoint/2010/main" val="1487303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079C6A-2990-A535-BF41-EE6B91BC4EA4}"/>
              </a:ext>
            </a:extLst>
          </p:cNvPr>
          <p:cNvSpPr>
            <a:spLocks noGrp="1"/>
          </p:cNvSpPr>
          <p:nvPr>
            <p:ph type="sldNum" sz="quarter" idx="12"/>
          </p:nvPr>
        </p:nvSpPr>
        <p:spPr/>
        <p:txBody>
          <a:bodyPr/>
          <a:lstStyle/>
          <a:p>
            <a:fld id="{03DC2DEF-D2FE-4B45-ABA4-9F153FD1C98A}" type="slidenum">
              <a:rPr lang="en-US" smtClean="0"/>
              <a:pPr/>
              <a:t>22</a:t>
            </a:fld>
            <a:endParaRPr lang="en-US"/>
          </a:p>
        </p:txBody>
      </p:sp>
      <p:graphicFrame>
        <p:nvGraphicFramePr>
          <p:cNvPr id="3" name="object 3">
            <a:extLst>
              <a:ext uri="{FF2B5EF4-FFF2-40B4-BE49-F238E27FC236}">
                <a16:creationId xmlns:a16="http://schemas.microsoft.com/office/drawing/2014/main" id="{9B881B53-4EB3-9249-5C7B-07FFAE16AF6A}"/>
              </a:ext>
            </a:extLst>
          </p:cNvPr>
          <p:cNvGraphicFramePr>
            <a:graphicFrameLocks noGrp="1"/>
          </p:cNvGraphicFramePr>
          <p:nvPr>
            <p:extLst>
              <p:ext uri="{D42A27DB-BD31-4B8C-83A1-F6EECF244321}">
                <p14:modId xmlns:p14="http://schemas.microsoft.com/office/powerpoint/2010/main" val="1931349436"/>
              </p:ext>
            </p:extLst>
          </p:nvPr>
        </p:nvGraphicFramePr>
        <p:xfrm>
          <a:off x="1" y="1"/>
          <a:ext cx="12192000" cy="6858000"/>
        </p:xfrm>
        <a:graphic>
          <a:graphicData uri="http://schemas.openxmlformats.org/drawingml/2006/table">
            <a:tbl>
              <a:tblPr>
                <a:tableStyleId>{BC89EF96-8CEA-46FF-86C4-4CE0E7609802}</a:tableStyleId>
              </a:tblPr>
              <a:tblGrid>
                <a:gridCol w="4388478">
                  <a:extLst>
                    <a:ext uri="{9D8B030D-6E8A-4147-A177-3AD203B41FA5}">
                      <a16:colId xmlns:a16="http://schemas.microsoft.com/office/drawing/2014/main" val="20000"/>
                    </a:ext>
                  </a:extLst>
                </a:gridCol>
                <a:gridCol w="3735704">
                  <a:extLst>
                    <a:ext uri="{9D8B030D-6E8A-4147-A177-3AD203B41FA5}">
                      <a16:colId xmlns:a16="http://schemas.microsoft.com/office/drawing/2014/main" val="20001"/>
                    </a:ext>
                  </a:extLst>
                </a:gridCol>
                <a:gridCol w="4067818">
                  <a:extLst>
                    <a:ext uri="{9D8B030D-6E8A-4147-A177-3AD203B41FA5}">
                      <a16:colId xmlns:a16="http://schemas.microsoft.com/office/drawing/2014/main" val="20002"/>
                    </a:ext>
                  </a:extLst>
                </a:gridCol>
              </a:tblGrid>
              <a:tr h="939954">
                <a:tc>
                  <a:txBody>
                    <a:bodyPr/>
                    <a:lstStyle>
                      <a:lvl1pPr marL="61913" algn="l" eaLnBrk="0" hangingPunct="0">
                        <a:spcBef>
                          <a:spcPct val="20000"/>
                        </a:spcBef>
                        <a:defRPr sz="2800" b="1">
                          <a:solidFill>
                            <a:schemeClr val="tx1"/>
                          </a:solidFill>
                          <a:latin typeface="Verdana" panose="020B0604030504040204" pitchFamily="34" charset="0"/>
                        </a:defRPr>
                      </a:lvl1pPr>
                      <a:lvl2pPr marL="742950" indent="-285750" algn="l" eaLnBrk="0" hangingPunct="0">
                        <a:spcBef>
                          <a:spcPct val="20000"/>
                        </a:spcBef>
                        <a:defRPr sz="2400" b="1">
                          <a:solidFill>
                            <a:schemeClr val="tx1"/>
                          </a:solidFill>
                          <a:latin typeface="Verdana" panose="020B0604030504040204" pitchFamily="34" charset="0"/>
                        </a:defRPr>
                      </a:lvl2pPr>
                      <a:lvl3pPr marL="1143000" indent="-228600" algn="l" eaLnBrk="0" hangingPunct="0">
                        <a:spcBef>
                          <a:spcPct val="20000"/>
                        </a:spcBef>
                        <a:defRPr sz="2000" b="1">
                          <a:solidFill>
                            <a:schemeClr val="tx1"/>
                          </a:solidFill>
                          <a:latin typeface="Verdana" panose="020B0604030504040204" pitchFamily="34" charset="0"/>
                        </a:defRPr>
                      </a:lvl3pPr>
                      <a:lvl4pPr marL="1600200" indent="-228600" algn="l" eaLnBrk="0" hangingPunct="0">
                        <a:spcBef>
                          <a:spcPct val="20000"/>
                        </a:spcBef>
                        <a:defRPr b="1">
                          <a:solidFill>
                            <a:schemeClr val="tx1"/>
                          </a:solidFill>
                          <a:latin typeface="Verdana" panose="020B0604030504040204" pitchFamily="34" charset="0"/>
                        </a:defRPr>
                      </a:lvl4pPr>
                      <a:lvl5pPr marL="2057400" indent="-228600" algn="l" eaLnBrk="0" hangingPunct="0">
                        <a:spcBef>
                          <a:spcPct val="20000"/>
                        </a:spcBef>
                        <a:defRPr b="1">
                          <a:solidFill>
                            <a:schemeClr val="tx1"/>
                          </a:solidFill>
                          <a:latin typeface="Verdana" panose="020B0604030504040204" pitchFamily="34" charset="0"/>
                        </a:defRPr>
                      </a:lvl5pPr>
                      <a:lvl6pPr marL="2514600" indent="-228600" eaLnBrk="0" fontAlgn="base" hangingPunct="0">
                        <a:spcBef>
                          <a:spcPct val="20000"/>
                        </a:spcBef>
                        <a:spcAft>
                          <a:spcPct val="0"/>
                        </a:spcAft>
                        <a:defRPr b="1">
                          <a:solidFill>
                            <a:schemeClr val="tx1"/>
                          </a:solidFill>
                          <a:latin typeface="Verdana" panose="020B0604030504040204" pitchFamily="34" charset="0"/>
                        </a:defRPr>
                      </a:lvl6pPr>
                      <a:lvl7pPr marL="2971800" indent="-228600" eaLnBrk="0" fontAlgn="base" hangingPunct="0">
                        <a:spcBef>
                          <a:spcPct val="20000"/>
                        </a:spcBef>
                        <a:spcAft>
                          <a:spcPct val="0"/>
                        </a:spcAft>
                        <a:defRPr b="1">
                          <a:solidFill>
                            <a:schemeClr val="tx1"/>
                          </a:solidFill>
                          <a:latin typeface="Verdana" panose="020B0604030504040204" pitchFamily="34" charset="0"/>
                        </a:defRPr>
                      </a:lvl7pPr>
                      <a:lvl8pPr marL="3429000" indent="-228600" eaLnBrk="0" fontAlgn="base" hangingPunct="0">
                        <a:spcBef>
                          <a:spcPct val="20000"/>
                        </a:spcBef>
                        <a:spcAft>
                          <a:spcPct val="0"/>
                        </a:spcAft>
                        <a:defRPr b="1">
                          <a:solidFill>
                            <a:schemeClr val="tx1"/>
                          </a:solidFill>
                          <a:latin typeface="Verdana" panose="020B0604030504040204" pitchFamily="34" charset="0"/>
                        </a:defRPr>
                      </a:lvl8pPr>
                      <a:lvl9pPr marL="3886200" indent="-228600" eaLnBrk="0" fontAlgn="base" hangingPunct="0">
                        <a:spcBef>
                          <a:spcPct val="20000"/>
                        </a:spcBef>
                        <a:spcAft>
                          <a:spcPct val="0"/>
                        </a:spcAft>
                        <a:defRPr b="1">
                          <a:solidFill>
                            <a:schemeClr val="tx1"/>
                          </a:solidFill>
                          <a:latin typeface="Verdana" panose="020B0604030504040204" pitchFamily="34" charset="0"/>
                        </a:defRPr>
                      </a:lvl9pPr>
                    </a:lstStyle>
                    <a:p>
                      <a:pPr marL="61913" marR="0" lvl="0" indent="0" algn="ctr" defTabSz="914400" rtl="0" eaLnBrk="1" fontAlgn="base" latinLnBrk="0" hangingPunct="1">
                        <a:lnSpc>
                          <a:spcPct val="100000"/>
                        </a:lnSpc>
                        <a:spcBef>
                          <a:spcPct val="0"/>
                        </a:spcBef>
                        <a:spcAft>
                          <a:spcPct val="0"/>
                        </a:spcAft>
                        <a:buClrTx/>
                        <a:buSzTx/>
                        <a:buFontTx/>
                        <a:buNone/>
                        <a:tabLst/>
                      </a:pPr>
                      <a:r>
                        <a:rPr kumimoji="0" lang="en-CA" altLang="en-US" sz="2100" b="1" u="none" strike="noStrike" cap="none" normalizeH="0" baseline="0">
                          <a:ln>
                            <a:noFill/>
                          </a:ln>
                          <a:solidFill>
                            <a:schemeClr val="accent2"/>
                          </a:solidFill>
                          <a:effectLst/>
                        </a:rPr>
                        <a:t>What is UBC looking at?</a:t>
                      </a:r>
                      <a:endParaRPr kumimoji="0" lang="en-US" altLang="en-US" sz="2100" b="1" i="0" u="none" strike="noStrike" cap="none" normalizeH="0" baseline="0">
                        <a:ln>
                          <a:noFill/>
                        </a:ln>
                        <a:solidFill>
                          <a:schemeClr val="accent2"/>
                        </a:solidFill>
                        <a:effectLst/>
                        <a:latin typeface="Calibri" panose="020F0502020204030204" pitchFamily="34" charset="0"/>
                        <a:cs typeface="Calibri" panose="020F0502020204030204" pitchFamily="34" charset="0"/>
                      </a:endParaRPr>
                    </a:p>
                  </a:txBody>
                  <a:tcPr marL="0" marR="0" marT="0" marB="0" anchor="ctr" horzOverflow="overflow"/>
                </a:tc>
                <a:tc>
                  <a:txBody>
                    <a:bodyPr/>
                    <a:lstStyle>
                      <a:lvl1pPr marL="61913" algn="l" eaLnBrk="0" hangingPunct="0">
                        <a:spcBef>
                          <a:spcPct val="20000"/>
                        </a:spcBef>
                        <a:defRPr sz="2800" b="1">
                          <a:solidFill>
                            <a:schemeClr val="tx1"/>
                          </a:solidFill>
                          <a:latin typeface="Verdana" panose="020B0604030504040204" pitchFamily="34" charset="0"/>
                        </a:defRPr>
                      </a:lvl1pPr>
                      <a:lvl2pPr marL="742950" indent="-285750" algn="l" eaLnBrk="0" hangingPunct="0">
                        <a:spcBef>
                          <a:spcPct val="20000"/>
                        </a:spcBef>
                        <a:defRPr sz="2400" b="1">
                          <a:solidFill>
                            <a:schemeClr val="tx1"/>
                          </a:solidFill>
                          <a:latin typeface="Verdana" panose="020B0604030504040204" pitchFamily="34" charset="0"/>
                        </a:defRPr>
                      </a:lvl2pPr>
                      <a:lvl3pPr marL="1143000" indent="-228600" algn="l" eaLnBrk="0" hangingPunct="0">
                        <a:spcBef>
                          <a:spcPct val="20000"/>
                        </a:spcBef>
                        <a:defRPr sz="2000" b="1">
                          <a:solidFill>
                            <a:schemeClr val="tx1"/>
                          </a:solidFill>
                          <a:latin typeface="Verdana" panose="020B0604030504040204" pitchFamily="34" charset="0"/>
                        </a:defRPr>
                      </a:lvl3pPr>
                      <a:lvl4pPr marL="1600200" indent="-228600" algn="l" eaLnBrk="0" hangingPunct="0">
                        <a:spcBef>
                          <a:spcPct val="20000"/>
                        </a:spcBef>
                        <a:defRPr b="1">
                          <a:solidFill>
                            <a:schemeClr val="tx1"/>
                          </a:solidFill>
                          <a:latin typeface="Verdana" panose="020B0604030504040204" pitchFamily="34" charset="0"/>
                        </a:defRPr>
                      </a:lvl4pPr>
                      <a:lvl5pPr marL="2057400" indent="-228600" algn="l" eaLnBrk="0" hangingPunct="0">
                        <a:spcBef>
                          <a:spcPct val="20000"/>
                        </a:spcBef>
                        <a:defRPr b="1">
                          <a:solidFill>
                            <a:schemeClr val="tx1"/>
                          </a:solidFill>
                          <a:latin typeface="Verdana" panose="020B0604030504040204" pitchFamily="34" charset="0"/>
                        </a:defRPr>
                      </a:lvl5pPr>
                      <a:lvl6pPr marL="2514600" indent="-228600" eaLnBrk="0" fontAlgn="base" hangingPunct="0">
                        <a:spcBef>
                          <a:spcPct val="20000"/>
                        </a:spcBef>
                        <a:spcAft>
                          <a:spcPct val="0"/>
                        </a:spcAft>
                        <a:defRPr b="1">
                          <a:solidFill>
                            <a:schemeClr val="tx1"/>
                          </a:solidFill>
                          <a:latin typeface="Verdana" panose="020B0604030504040204" pitchFamily="34" charset="0"/>
                        </a:defRPr>
                      </a:lvl6pPr>
                      <a:lvl7pPr marL="2971800" indent="-228600" eaLnBrk="0" fontAlgn="base" hangingPunct="0">
                        <a:spcBef>
                          <a:spcPct val="20000"/>
                        </a:spcBef>
                        <a:spcAft>
                          <a:spcPct val="0"/>
                        </a:spcAft>
                        <a:defRPr b="1">
                          <a:solidFill>
                            <a:schemeClr val="tx1"/>
                          </a:solidFill>
                          <a:latin typeface="Verdana" panose="020B0604030504040204" pitchFamily="34" charset="0"/>
                        </a:defRPr>
                      </a:lvl7pPr>
                      <a:lvl8pPr marL="3429000" indent="-228600" eaLnBrk="0" fontAlgn="base" hangingPunct="0">
                        <a:spcBef>
                          <a:spcPct val="20000"/>
                        </a:spcBef>
                        <a:spcAft>
                          <a:spcPct val="0"/>
                        </a:spcAft>
                        <a:defRPr b="1">
                          <a:solidFill>
                            <a:schemeClr val="tx1"/>
                          </a:solidFill>
                          <a:latin typeface="Verdana" panose="020B0604030504040204" pitchFamily="34" charset="0"/>
                        </a:defRPr>
                      </a:lvl8pPr>
                      <a:lvl9pPr marL="3886200" indent="-228600" eaLnBrk="0" fontAlgn="base" hangingPunct="0">
                        <a:spcBef>
                          <a:spcPct val="20000"/>
                        </a:spcBef>
                        <a:spcAft>
                          <a:spcPct val="0"/>
                        </a:spcAft>
                        <a:defRPr b="1">
                          <a:solidFill>
                            <a:schemeClr val="tx1"/>
                          </a:solidFill>
                          <a:latin typeface="Verdana" panose="020B0604030504040204" pitchFamily="34" charset="0"/>
                        </a:defRPr>
                      </a:lvl9pPr>
                    </a:lstStyle>
                    <a:p>
                      <a:pPr marL="61913"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1" u="none" strike="noStrike" cap="none" normalizeH="0" baseline="0">
                          <a:ln>
                            <a:noFill/>
                          </a:ln>
                          <a:solidFill>
                            <a:schemeClr val="accent2"/>
                          </a:solidFill>
                          <a:effectLst/>
                        </a:rPr>
                        <a:t>Content</a:t>
                      </a:r>
                      <a:endParaRPr kumimoji="0" lang="en-US" altLang="en-US" sz="2100" b="1" i="0" u="none" strike="noStrike" cap="none" normalizeH="0" baseline="0">
                        <a:ln>
                          <a:noFill/>
                        </a:ln>
                        <a:solidFill>
                          <a:schemeClr val="accent2"/>
                        </a:solidFill>
                        <a:effectLst/>
                        <a:latin typeface="Calibri" panose="020F0502020204030204" pitchFamily="34" charset="0"/>
                        <a:cs typeface="Calibri" panose="020F0502020204030204" pitchFamily="34" charset="0"/>
                      </a:endParaRPr>
                    </a:p>
                  </a:txBody>
                  <a:tcPr marL="0" marR="0" marT="0" marB="0" anchor="ctr" horzOverflow="overflow"/>
                </a:tc>
                <a:tc>
                  <a:txBody>
                    <a:bodyPr/>
                    <a:lstStyle>
                      <a:lvl1pPr marL="69850" algn="l" eaLnBrk="0" hangingPunct="0">
                        <a:spcBef>
                          <a:spcPct val="20000"/>
                        </a:spcBef>
                        <a:defRPr sz="2800" b="1">
                          <a:solidFill>
                            <a:schemeClr val="tx1"/>
                          </a:solidFill>
                          <a:latin typeface="Verdana" panose="020B0604030504040204" pitchFamily="34" charset="0"/>
                        </a:defRPr>
                      </a:lvl1pPr>
                      <a:lvl2pPr marL="742950" indent="-285750" algn="l" eaLnBrk="0" hangingPunct="0">
                        <a:spcBef>
                          <a:spcPct val="20000"/>
                        </a:spcBef>
                        <a:defRPr sz="2400" b="1">
                          <a:solidFill>
                            <a:schemeClr val="tx1"/>
                          </a:solidFill>
                          <a:latin typeface="Verdana" panose="020B0604030504040204" pitchFamily="34" charset="0"/>
                        </a:defRPr>
                      </a:lvl2pPr>
                      <a:lvl3pPr marL="1143000" indent="-228600" algn="l" eaLnBrk="0" hangingPunct="0">
                        <a:spcBef>
                          <a:spcPct val="20000"/>
                        </a:spcBef>
                        <a:defRPr sz="2000" b="1">
                          <a:solidFill>
                            <a:schemeClr val="tx1"/>
                          </a:solidFill>
                          <a:latin typeface="Verdana" panose="020B0604030504040204" pitchFamily="34" charset="0"/>
                        </a:defRPr>
                      </a:lvl3pPr>
                      <a:lvl4pPr marL="1600200" indent="-228600" algn="l" eaLnBrk="0" hangingPunct="0">
                        <a:spcBef>
                          <a:spcPct val="20000"/>
                        </a:spcBef>
                        <a:defRPr b="1">
                          <a:solidFill>
                            <a:schemeClr val="tx1"/>
                          </a:solidFill>
                          <a:latin typeface="Verdana" panose="020B0604030504040204" pitchFamily="34" charset="0"/>
                        </a:defRPr>
                      </a:lvl4pPr>
                      <a:lvl5pPr marL="2057400" indent="-228600" algn="l" eaLnBrk="0" hangingPunct="0">
                        <a:spcBef>
                          <a:spcPct val="20000"/>
                        </a:spcBef>
                        <a:defRPr b="1">
                          <a:solidFill>
                            <a:schemeClr val="tx1"/>
                          </a:solidFill>
                          <a:latin typeface="Verdana" panose="020B0604030504040204" pitchFamily="34" charset="0"/>
                        </a:defRPr>
                      </a:lvl5pPr>
                      <a:lvl6pPr marL="2514600" indent="-228600" eaLnBrk="0" fontAlgn="base" hangingPunct="0">
                        <a:spcBef>
                          <a:spcPct val="20000"/>
                        </a:spcBef>
                        <a:spcAft>
                          <a:spcPct val="0"/>
                        </a:spcAft>
                        <a:defRPr b="1">
                          <a:solidFill>
                            <a:schemeClr val="tx1"/>
                          </a:solidFill>
                          <a:latin typeface="Verdana" panose="020B0604030504040204" pitchFamily="34" charset="0"/>
                        </a:defRPr>
                      </a:lvl6pPr>
                      <a:lvl7pPr marL="2971800" indent="-228600" eaLnBrk="0" fontAlgn="base" hangingPunct="0">
                        <a:spcBef>
                          <a:spcPct val="20000"/>
                        </a:spcBef>
                        <a:spcAft>
                          <a:spcPct val="0"/>
                        </a:spcAft>
                        <a:defRPr b="1">
                          <a:solidFill>
                            <a:schemeClr val="tx1"/>
                          </a:solidFill>
                          <a:latin typeface="Verdana" panose="020B0604030504040204" pitchFamily="34" charset="0"/>
                        </a:defRPr>
                      </a:lvl7pPr>
                      <a:lvl8pPr marL="3429000" indent="-228600" eaLnBrk="0" fontAlgn="base" hangingPunct="0">
                        <a:spcBef>
                          <a:spcPct val="20000"/>
                        </a:spcBef>
                        <a:spcAft>
                          <a:spcPct val="0"/>
                        </a:spcAft>
                        <a:defRPr b="1">
                          <a:solidFill>
                            <a:schemeClr val="tx1"/>
                          </a:solidFill>
                          <a:latin typeface="Verdana" panose="020B0604030504040204" pitchFamily="34" charset="0"/>
                        </a:defRPr>
                      </a:lvl8pPr>
                      <a:lvl9pPr marL="3886200" indent="-228600" eaLnBrk="0" fontAlgn="base" hangingPunct="0">
                        <a:spcBef>
                          <a:spcPct val="20000"/>
                        </a:spcBef>
                        <a:spcAft>
                          <a:spcPct val="0"/>
                        </a:spcAft>
                        <a:defRPr b="1">
                          <a:solidFill>
                            <a:schemeClr val="tx1"/>
                          </a:solidFill>
                          <a:latin typeface="Verdana" panose="020B0604030504040204" pitchFamily="34" charset="0"/>
                        </a:defRPr>
                      </a:lvl9pPr>
                    </a:lstStyle>
                    <a:p>
                      <a:pPr marL="69850"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1" u="none" strike="noStrike" cap="none" normalizeH="0" baseline="0">
                          <a:ln>
                            <a:noFill/>
                          </a:ln>
                          <a:solidFill>
                            <a:schemeClr val="accent2"/>
                          </a:solidFill>
                          <a:effectLst/>
                        </a:rPr>
                        <a:t>Measurement</a:t>
                      </a:r>
                      <a:endParaRPr kumimoji="0" lang="en-US" altLang="en-US" sz="2100" b="1" i="0" u="none" strike="noStrike" cap="none" normalizeH="0" baseline="0">
                        <a:ln>
                          <a:noFill/>
                        </a:ln>
                        <a:solidFill>
                          <a:schemeClr val="accent2"/>
                        </a:solidFill>
                        <a:effectLst/>
                        <a:latin typeface="Calibri" panose="020F0502020204030204" pitchFamily="34" charset="0"/>
                        <a:cs typeface="Calibri" panose="020F0502020204030204" pitchFamily="34" charset="0"/>
                      </a:endParaRPr>
                    </a:p>
                  </a:txBody>
                  <a:tcPr marL="0" marR="0" marT="0" marB="0" anchor="ctr" horzOverflow="overflow"/>
                </a:tc>
                <a:extLst>
                  <a:ext uri="{0D108BD9-81ED-4DB2-BD59-A6C34878D82A}">
                    <a16:rowId xmlns:a16="http://schemas.microsoft.com/office/drawing/2014/main" val="10000"/>
                  </a:ext>
                </a:extLst>
              </a:tr>
              <a:tr h="1827400">
                <a:tc>
                  <a:txBody>
                    <a:bodyPr/>
                    <a:lstStyle>
                      <a:lvl1pPr marL="61913" algn="l" eaLnBrk="0" hangingPunct="0">
                        <a:spcBef>
                          <a:spcPct val="20000"/>
                        </a:spcBef>
                        <a:defRPr sz="2800" b="1">
                          <a:solidFill>
                            <a:schemeClr val="tx1"/>
                          </a:solidFill>
                          <a:latin typeface="Verdana" panose="020B0604030504040204" pitchFamily="34" charset="0"/>
                        </a:defRPr>
                      </a:lvl1pPr>
                      <a:lvl2pPr marL="742950" indent="-285750" algn="l" eaLnBrk="0" hangingPunct="0">
                        <a:spcBef>
                          <a:spcPct val="20000"/>
                        </a:spcBef>
                        <a:defRPr sz="2400" b="1">
                          <a:solidFill>
                            <a:schemeClr val="tx1"/>
                          </a:solidFill>
                          <a:latin typeface="Verdana" panose="020B0604030504040204" pitchFamily="34" charset="0"/>
                        </a:defRPr>
                      </a:lvl2pPr>
                      <a:lvl3pPr marL="1143000" indent="-228600" algn="l" eaLnBrk="0" hangingPunct="0">
                        <a:spcBef>
                          <a:spcPct val="20000"/>
                        </a:spcBef>
                        <a:defRPr sz="2000" b="1">
                          <a:solidFill>
                            <a:schemeClr val="tx1"/>
                          </a:solidFill>
                          <a:latin typeface="Verdana" panose="020B0604030504040204" pitchFamily="34" charset="0"/>
                        </a:defRPr>
                      </a:lvl3pPr>
                      <a:lvl4pPr marL="1600200" indent="-228600" algn="l" eaLnBrk="0" hangingPunct="0">
                        <a:spcBef>
                          <a:spcPct val="20000"/>
                        </a:spcBef>
                        <a:defRPr b="1">
                          <a:solidFill>
                            <a:schemeClr val="tx1"/>
                          </a:solidFill>
                          <a:latin typeface="Verdana" panose="020B0604030504040204" pitchFamily="34" charset="0"/>
                        </a:defRPr>
                      </a:lvl4pPr>
                      <a:lvl5pPr marL="2057400" indent="-228600" algn="l" eaLnBrk="0" hangingPunct="0">
                        <a:spcBef>
                          <a:spcPct val="20000"/>
                        </a:spcBef>
                        <a:defRPr b="1">
                          <a:solidFill>
                            <a:schemeClr val="tx1"/>
                          </a:solidFill>
                          <a:latin typeface="Verdana" panose="020B0604030504040204" pitchFamily="34" charset="0"/>
                        </a:defRPr>
                      </a:lvl5pPr>
                      <a:lvl6pPr marL="2514600" indent="-228600" eaLnBrk="0" fontAlgn="base" hangingPunct="0">
                        <a:spcBef>
                          <a:spcPct val="20000"/>
                        </a:spcBef>
                        <a:spcAft>
                          <a:spcPct val="0"/>
                        </a:spcAft>
                        <a:defRPr b="1">
                          <a:solidFill>
                            <a:schemeClr val="tx1"/>
                          </a:solidFill>
                          <a:latin typeface="Verdana" panose="020B0604030504040204" pitchFamily="34" charset="0"/>
                        </a:defRPr>
                      </a:lvl6pPr>
                      <a:lvl7pPr marL="2971800" indent="-228600" eaLnBrk="0" fontAlgn="base" hangingPunct="0">
                        <a:spcBef>
                          <a:spcPct val="20000"/>
                        </a:spcBef>
                        <a:spcAft>
                          <a:spcPct val="0"/>
                        </a:spcAft>
                        <a:defRPr b="1">
                          <a:solidFill>
                            <a:schemeClr val="tx1"/>
                          </a:solidFill>
                          <a:latin typeface="Verdana" panose="020B0604030504040204" pitchFamily="34" charset="0"/>
                        </a:defRPr>
                      </a:lvl7pPr>
                      <a:lvl8pPr marL="3429000" indent="-228600" eaLnBrk="0" fontAlgn="base" hangingPunct="0">
                        <a:spcBef>
                          <a:spcPct val="20000"/>
                        </a:spcBef>
                        <a:spcAft>
                          <a:spcPct val="0"/>
                        </a:spcAft>
                        <a:defRPr b="1">
                          <a:solidFill>
                            <a:schemeClr val="tx1"/>
                          </a:solidFill>
                          <a:latin typeface="Verdana" panose="020B0604030504040204" pitchFamily="34" charset="0"/>
                        </a:defRPr>
                      </a:lvl8pPr>
                      <a:lvl9pPr marL="3886200" indent="-228600" eaLnBrk="0" fontAlgn="base" hangingPunct="0">
                        <a:spcBef>
                          <a:spcPct val="20000"/>
                        </a:spcBef>
                        <a:spcAft>
                          <a:spcPct val="0"/>
                        </a:spcAft>
                        <a:defRPr b="1">
                          <a:solidFill>
                            <a:schemeClr val="tx1"/>
                          </a:solidFill>
                          <a:latin typeface="Verdana" panose="020B0604030504040204" pitchFamily="34" charset="0"/>
                        </a:defRPr>
                      </a:lvl9pPr>
                    </a:lstStyle>
                    <a:p>
                      <a:pPr marL="61913" marR="0" lvl="0" indent="0" algn="l" defTabSz="914400" rtl="0" eaLnBrk="1" fontAlgn="base" latinLnBrk="0" hangingPunct="1">
                        <a:lnSpc>
                          <a:spcPct val="100000"/>
                        </a:lnSpc>
                        <a:spcBef>
                          <a:spcPct val="0"/>
                        </a:spcBef>
                        <a:spcAft>
                          <a:spcPct val="0"/>
                        </a:spcAft>
                        <a:buClrTx/>
                        <a:buSzTx/>
                        <a:buFont typeface="+mj-lt"/>
                        <a:buNone/>
                        <a:tabLst/>
                      </a:pPr>
                      <a:r>
                        <a:rPr kumimoji="0" lang="en-CA" altLang="en-US" sz="2100" b="1" u="none" strike="noStrike" cap="none" normalizeH="0" baseline="0">
                          <a:ln>
                            <a:noFill/>
                          </a:ln>
                          <a:solidFill>
                            <a:srgbClr val="000000"/>
                          </a:solidFill>
                          <a:effectLst/>
                        </a:rPr>
                        <a:t>1. </a:t>
                      </a:r>
                      <a:r>
                        <a:rPr kumimoji="0" lang="en-US" altLang="en-US" sz="2100" b="1" u="none" strike="noStrike" cap="none" normalizeH="0" baseline="0">
                          <a:ln>
                            <a:noFill/>
                          </a:ln>
                          <a:solidFill>
                            <a:srgbClr val="000000"/>
                          </a:solidFill>
                          <a:effectLst/>
                        </a:rPr>
                        <a:t>Overall academic </a:t>
                      </a:r>
                      <a:r>
                        <a:rPr kumimoji="0" lang="en-CA" altLang="en-US" sz="2100" b="1" u="none" strike="noStrike" cap="none" normalizeH="0" baseline="0">
                          <a:ln>
                            <a:noFill/>
                          </a:ln>
                          <a:solidFill>
                            <a:srgbClr val="000000"/>
                          </a:solidFill>
                          <a:effectLst/>
                        </a:rPr>
                        <a:t>       </a:t>
                      </a:r>
                      <a:r>
                        <a:rPr kumimoji="0" lang="en-US" altLang="en-US" sz="2100" b="1" u="none" strike="noStrike" cap="none" normalizeH="0" baseline="0">
                          <a:ln>
                            <a:noFill/>
                          </a:ln>
                          <a:solidFill>
                            <a:srgbClr val="000000"/>
                          </a:solidFill>
                          <a:effectLst/>
                        </a:rPr>
                        <a:t>ability</a:t>
                      </a:r>
                      <a:endParaRPr kumimoji="0" lang="en-US" altLang="en-US" sz="2100" b="1"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0" marR="0" marT="0" marB="0" anchor="ctr" horzOverflow="overflow"/>
                </a:tc>
                <a:tc>
                  <a:txBody>
                    <a:bodyPr/>
                    <a:lstStyle>
                      <a:lvl1pPr marL="61913" algn="l" eaLnBrk="0" hangingPunct="0">
                        <a:spcBef>
                          <a:spcPct val="20000"/>
                        </a:spcBef>
                        <a:defRPr sz="2800" b="1">
                          <a:solidFill>
                            <a:schemeClr val="tx1"/>
                          </a:solidFill>
                          <a:latin typeface="Verdana" panose="020B0604030504040204" pitchFamily="34" charset="0"/>
                        </a:defRPr>
                      </a:lvl1pPr>
                      <a:lvl2pPr marL="742950" indent="-285750" algn="l" eaLnBrk="0" hangingPunct="0">
                        <a:spcBef>
                          <a:spcPct val="20000"/>
                        </a:spcBef>
                        <a:defRPr sz="2400" b="1">
                          <a:solidFill>
                            <a:schemeClr val="tx1"/>
                          </a:solidFill>
                          <a:latin typeface="Verdana" panose="020B0604030504040204" pitchFamily="34" charset="0"/>
                        </a:defRPr>
                      </a:lvl2pPr>
                      <a:lvl3pPr marL="1143000" indent="-228600" algn="l" eaLnBrk="0" hangingPunct="0">
                        <a:spcBef>
                          <a:spcPct val="20000"/>
                        </a:spcBef>
                        <a:defRPr sz="2000" b="1">
                          <a:solidFill>
                            <a:schemeClr val="tx1"/>
                          </a:solidFill>
                          <a:latin typeface="Verdana" panose="020B0604030504040204" pitchFamily="34" charset="0"/>
                        </a:defRPr>
                      </a:lvl3pPr>
                      <a:lvl4pPr marL="1600200" indent="-228600" algn="l" eaLnBrk="0" hangingPunct="0">
                        <a:spcBef>
                          <a:spcPct val="20000"/>
                        </a:spcBef>
                        <a:defRPr b="1">
                          <a:solidFill>
                            <a:schemeClr val="tx1"/>
                          </a:solidFill>
                          <a:latin typeface="Verdana" panose="020B0604030504040204" pitchFamily="34" charset="0"/>
                        </a:defRPr>
                      </a:lvl4pPr>
                      <a:lvl5pPr marL="2057400" indent="-228600" algn="l" eaLnBrk="0" hangingPunct="0">
                        <a:spcBef>
                          <a:spcPct val="20000"/>
                        </a:spcBef>
                        <a:defRPr b="1">
                          <a:solidFill>
                            <a:schemeClr val="tx1"/>
                          </a:solidFill>
                          <a:latin typeface="Verdana" panose="020B0604030504040204" pitchFamily="34" charset="0"/>
                        </a:defRPr>
                      </a:lvl5pPr>
                      <a:lvl6pPr marL="2514600" indent="-228600" eaLnBrk="0" fontAlgn="base" hangingPunct="0">
                        <a:spcBef>
                          <a:spcPct val="20000"/>
                        </a:spcBef>
                        <a:spcAft>
                          <a:spcPct val="0"/>
                        </a:spcAft>
                        <a:defRPr b="1">
                          <a:solidFill>
                            <a:schemeClr val="tx1"/>
                          </a:solidFill>
                          <a:latin typeface="Verdana" panose="020B0604030504040204" pitchFamily="34" charset="0"/>
                        </a:defRPr>
                      </a:lvl6pPr>
                      <a:lvl7pPr marL="2971800" indent="-228600" eaLnBrk="0" fontAlgn="base" hangingPunct="0">
                        <a:spcBef>
                          <a:spcPct val="20000"/>
                        </a:spcBef>
                        <a:spcAft>
                          <a:spcPct val="0"/>
                        </a:spcAft>
                        <a:defRPr b="1">
                          <a:solidFill>
                            <a:schemeClr val="tx1"/>
                          </a:solidFill>
                          <a:latin typeface="Verdana" panose="020B0604030504040204" pitchFamily="34" charset="0"/>
                        </a:defRPr>
                      </a:lvl7pPr>
                      <a:lvl8pPr marL="3429000" indent="-228600" eaLnBrk="0" fontAlgn="base" hangingPunct="0">
                        <a:spcBef>
                          <a:spcPct val="20000"/>
                        </a:spcBef>
                        <a:spcAft>
                          <a:spcPct val="0"/>
                        </a:spcAft>
                        <a:defRPr b="1">
                          <a:solidFill>
                            <a:schemeClr val="tx1"/>
                          </a:solidFill>
                          <a:latin typeface="Verdana" panose="020B0604030504040204" pitchFamily="34" charset="0"/>
                        </a:defRPr>
                      </a:lvl8pPr>
                      <a:lvl9pPr marL="3886200" indent="-228600" eaLnBrk="0" fontAlgn="base" hangingPunct="0">
                        <a:spcBef>
                          <a:spcPct val="20000"/>
                        </a:spcBef>
                        <a:spcAft>
                          <a:spcPct val="0"/>
                        </a:spcAft>
                        <a:defRPr b="1">
                          <a:solidFill>
                            <a:schemeClr val="tx1"/>
                          </a:solidFill>
                          <a:latin typeface="Verdana" panose="020B0604030504040204" pitchFamily="34" charset="0"/>
                        </a:defRPr>
                      </a:lvl9pPr>
                    </a:lstStyle>
                    <a:p>
                      <a:pPr marL="61913" marR="0" lvl="0" indent="0" algn="ctr" defTabSz="914400" rtl="0" eaLnBrk="1" fontAlgn="base" latinLnBrk="0" hangingPunct="1">
                        <a:lnSpc>
                          <a:spcPct val="101000"/>
                        </a:lnSpc>
                        <a:spcBef>
                          <a:spcPct val="0"/>
                        </a:spcBef>
                        <a:spcAft>
                          <a:spcPct val="0"/>
                        </a:spcAft>
                        <a:buClrTx/>
                        <a:buSzTx/>
                        <a:buFontTx/>
                        <a:buNone/>
                        <a:tabLst/>
                      </a:pPr>
                      <a:r>
                        <a:rPr kumimoji="0" lang="en-US" altLang="en-US" sz="2100" b="1" u="none" strike="noStrike" cap="none" normalizeH="0" baseline="0">
                          <a:ln>
                            <a:noFill/>
                          </a:ln>
                          <a:solidFill>
                            <a:srgbClr val="000000"/>
                          </a:solidFill>
                          <a:effectLst/>
                        </a:rPr>
                        <a:t>nearly all academic Gr11/12 courses</a:t>
                      </a:r>
                      <a:r>
                        <a:rPr kumimoji="0" lang="en-US" altLang="en-US" sz="2100" b="1" u="none" strike="noStrike" cap="none" normalizeH="0" baseline="28000">
                          <a:ln>
                            <a:noFill/>
                          </a:ln>
                          <a:solidFill>
                            <a:srgbClr val="000000"/>
                          </a:solidFill>
                          <a:effectLst/>
                        </a:rPr>
                        <a:t>1</a:t>
                      </a:r>
                      <a:endParaRPr kumimoji="0" lang="en-US" altLang="en-US" sz="2100" b="1" i="1" u="none" strike="noStrike" cap="none" normalizeH="0" baseline="28000">
                        <a:ln>
                          <a:noFill/>
                        </a:ln>
                        <a:solidFill>
                          <a:srgbClr val="000000"/>
                        </a:solidFill>
                        <a:effectLst/>
                        <a:latin typeface="Calibri" panose="020F0502020204030204" pitchFamily="34" charset="0"/>
                        <a:cs typeface="Calibri" panose="020F0502020204030204" pitchFamily="34" charset="0"/>
                      </a:endParaRPr>
                    </a:p>
                  </a:txBody>
                  <a:tcPr marL="0" marR="0" marT="0" marB="0" anchor="ctr" horzOverflow="overflow"/>
                </a:tc>
                <a:tc>
                  <a:txBody>
                    <a:bodyPr/>
                    <a:lstStyle>
                      <a:lvl1pPr marL="69850" algn="l" eaLnBrk="0" hangingPunct="0">
                        <a:spcBef>
                          <a:spcPct val="20000"/>
                        </a:spcBef>
                        <a:defRPr sz="2800" b="1">
                          <a:solidFill>
                            <a:schemeClr val="tx1"/>
                          </a:solidFill>
                          <a:latin typeface="Verdana" panose="020B0604030504040204" pitchFamily="34" charset="0"/>
                        </a:defRPr>
                      </a:lvl1pPr>
                      <a:lvl2pPr marL="742950" indent="-285750" algn="l" eaLnBrk="0" hangingPunct="0">
                        <a:spcBef>
                          <a:spcPct val="20000"/>
                        </a:spcBef>
                        <a:defRPr sz="2400" b="1">
                          <a:solidFill>
                            <a:schemeClr val="tx1"/>
                          </a:solidFill>
                          <a:latin typeface="Verdana" panose="020B0604030504040204" pitchFamily="34" charset="0"/>
                        </a:defRPr>
                      </a:lvl2pPr>
                      <a:lvl3pPr marL="1143000" indent="-228600" algn="l" eaLnBrk="0" hangingPunct="0">
                        <a:spcBef>
                          <a:spcPct val="20000"/>
                        </a:spcBef>
                        <a:defRPr sz="2000" b="1">
                          <a:solidFill>
                            <a:schemeClr val="tx1"/>
                          </a:solidFill>
                          <a:latin typeface="Verdana" panose="020B0604030504040204" pitchFamily="34" charset="0"/>
                        </a:defRPr>
                      </a:lvl3pPr>
                      <a:lvl4pPr marL="1600200" indent="-228600" algn="l" eaLnBrk="0" hangingPunct="0">
                        <a:spcBef>
                          <a:spcPct val="20000"/>
                        </a:spcBef>
                        <a:defRPr b="1">
                          <a:solidFill>
                            <a:schemeClr val="tx1"/>
                          </a:solidFill>
                          <a:latin typeface="Verdana" panose="020B0604030504040204" pitchFamily="34" charset="0"/>
                        </a:defRPr>
                      </a:lvl4pPr>
                      <a:lvl5pPr marL="2057400" indent="-228600" algn="l" eaLnBrk="0" hangingPunct="0">
                        <a:spcBef>
                          <a:spcPct val="20000"/>
                        </a:spcBef>
                        <a:defRPr b="1">
                          <a:solidFill>
                            <a:schemeClr val="tx1"/>
                          </a:solidFill>
                          <a:latin typeface="Verdana" panose="020B0604030504040204" pitchFamily="34" charset="0"/>
                        </a:defRPr>
                      </a:lvl5pPr>
                      <a:lvl6pPr marL="2514600" indent="-228600" eaLnBrk="0" fontAlgn="base" hangingPunct="0">
                        <a:spcBef>
                          <a:spcPct val="20000"/>
                        </a:spcBef>
                        <a:spcAft>
                          <a:spcPct val="0"/>
                        </a:spcAft>
                        <a:defRPr b="1">
                          <a:solidFill>
                            <a:schemeClr val="tx1"/>
                          </a:solidFill>
                          <a:latin typeface="Verdana" panose="020B0604030504040204" pitchFamily="34" charset="0"/>
                        </a:defRPr>
                      </a:lvl6pPr>
                      <a:lvl7pPr marL="2971800" indent="-228600" eaLnBrk="0" fontAlgn="base" hangingPunct="0">
                        <a:spcBef>
                          <a:spcPct val="20000"/>
                        </a:spcBef>
                        <a:spcAft>
                          <a:spcPct val="0"/>
                        </a:spcAft>
                        <a:defRPr b="1">
                          <a:solidFill>
                            <a:schemeClr val="tx1"/>
                          </a:solidFill>
                          <a:latin typeface="Verdana" panose="020B0604030504040204" pitchFamily="34" charset="0"/>
                        </a:defRPr>
                      </a:lvl7pPr>
                      <a:lvl8pPr marL="3429000" indent="-228600" eaLnBrk="0" fontAlgn="base" hangingPunct="0">
                        <a:spcBef>
                          <a:spcPct val="20000"/>
                        </a:spcBef>
                        <a:spcAft>
                          <a:spcPct val="0"/>
                        </a:spcAft>
                        <a:defRPr b="1">
                          <a:solidFill>
                            <a:schemeClr val="tx1"/>
                          </a:solidFill>
                          <a:latin typeface="Verdana" panose="020B0604030504040204" pitchFamily="34" charset="0"/>
                        </a:defRPr>
                      </a:lvl8pPr>
                      <a:lvl9pPr marL="3886200" indent="-228600" eaLnBrk="0" fontAlgn="base" hangingPunct="0">
                        <a:spcBef>
                          <a:spcPct val="20000"/>
                        </a:spcBef>
                        <a:spcAft>
                          <a:spcPct val="0"/>
                        </a:spcAft>
                        <a:defRPr b="1">
                          <a:solidFill>
                            <a:schemeClr val="tx1"/>
                          </a:solidFill>
                          <a:latin typeface="Verdana" panose="020B0604030504040204" pitchFamily="34" charset="0"/>
                        </a:defRPr>
                      </a:lvl9pPr>
                    </a:lstStyle>
                    <a:p>
                      <a:pPr marL="69850" marR="0" lvl="0" indent="0" algn="l" defTabSz="914400" rtl="0" eaLnBrk="1" fontAlgn="base" latinLnBrk="0" hangingPunct="1">
                        <a:lnSpc>
                          <a:spcPct val="101000"/>
                        </a:lnSpc>
                        <a:spcBef>
                          <a:spcPct val="0"/>
                        </a:spcBef>
                        <a:spcAft>
                          <a:spcPct val="0"/>
                        </a:spcAft>
                        <a:buClrTx/>
                        <a:buSzTx/>
                        <a:buFontTx/>
                        <a:buNone/>
                        <a:tabLst/>
                      </a:pPr>
                      <a:r>
                        <a:rPr kumimoji="0" lang="en-US" altLang="en-US" sz="2100" b="1" u="none" strike="noStrike" cap="none" normalizeH="0" baseline="0">
                          <a:ln>
                            <a:noFill/>
                          </a:ln>
                          <a:solidFill>
                            <a:srgbClr val="000000"/>
                          </a:solidFill>
                          <a:effectLst/>
                        </a:rPr>
                        <a:t>Overall Average; qualified by depth, breadth, and relevancy</a:t>
                      </a:r>
                      <a:endParaRPr kumimoji="0" lang="en-US" altLang="en-US" sz="2100" b="1"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0" marR="0" marT="0" marB="0" anchor="ctr" horzOverflow="overflow"/>
                </a:tc>
                <a:extLst>
                  <a:ext uri="{0D108BD9-81ED-4DB2-BD59-A6C34878D82A}">
                    <a16:rowId xmlns:a16="http://schemas.microsoft.com/office/drawing/2014/main" val="10001"/>
                  </a:ext>
                </a:extLst>
              </a:tr>
              <a:tr h="1625231">
                <a:tc>
                  <a:txBody>
                    <a:bodyPr/>
                    <a:lstStyle>
                      <a:lvl1pPr marL="61913" algn="l" eaLnBrk="0" hangingPunct="0">
                        <a:spcBef>
                          <a:spcPct val="20000"/>
                        </a:spcBef>
                        <a:defRPr sz="2800" b="1">
                          <a:solidFill>
                            <a:schemeClr val="tx1"/>
                          </a:solidFill>
                          <a:latin typeface="Verdana" panose="020B0604030504040204" pitchFamily="34" charset="0"/>
                        </a:defRPr>
                      </a:lvl1pPr>
                      <a:lvl2pPr marL="742950" indent="-285750" algn="l" eaLnBrk="0" hangingPunct="0">
                        <a:spcBef>
                          <a:spcPct val="20000"/>
                        </a:spcBef>
                        <a:defRPr sz="2400" b="1">
                          <a:solidFill>
                            <a:schemeClr val="tx1"/>
                          </a:solidFill>
                          <a:latin typeface="Verdana" panose="020B0604030504040204" pitchFamily="34" charset="0"/>
                        </a:defRPr>
                      </a:lvl2pPr>
                      <a:lvl3pPr marL="1143000" indent="-228600" algn="l" eaLnBrk="0" hangingPunct="0">
                        <a:spcBef>
                          <a:spcPct val="20000"/>
                        </a:spcBef>
                        <a:defRPr sz="2000" b="1">
                          <a:solidFill>
                            <a:schemeClr val="tx1"/>
                          </a:solidFill>
                          <a:latin typeface="Verdana" panose="020B0604030504040204" pitchFamily="34" charset="0"/>
                        </a:defRPr>
                      </a:lvl3pPr>
                      <a:lvl4pPr marL="1600200" indent="-228600" algn="l" eaLnBrk="0" hangingPunct="0">
                        <a:spcBef>
                          <a:spcPct val="20000"/>
                        </a:spcBef>
                        <a:defRPr b="1">
                          <a:solidFill>
                            <a:schemeClr val="tx1"/>
                          </a:solidFill>
                          <a:latin typeface="Verdana" panose="020B0604030504040204" pitchFamily="34" charset="0"/>
                        </a:defRPr>
                      </a:lvl4pPr>
                      <a:lvl5pPr marL="2057400" indent="-228600" algn="l" eaLnBrk="0" hangingPunct="0">
                        <a:spcBef>
                          <a:spcPct val="20000"/>
                        </a:spcBef>
                        <a:defRPr b="1">
                          <a:solidFill>
                            <a:schemeClr val="tx1"/>
                          </a:solidFill>
                          <a:latin typeface="Verdana" panose="020B0604030504040204" pitchFamily="34" charset="0"/>
                        </a:defRPr>
                      </a:lvl5pPr>
                      <a:lvl6pPr marL="2514600" indent="-228600" eaLnBrk="0" fontAlgn="base" hangingPunct="0">
                        <a:spcBef>
                          <a:spcPct val="20000"/>
                        </a:spcBef>
                        <a:spcAft>
                          <a:spcPct val="0"/>
                        </a:spcAft>
                        <a:defRPr b="1">
                          <a:solidFill>
                            <a:schemeClr val="tx1"/>
                          </a:solidFill>
                          <a:latin typeface="Verdana" panose="020B0604030504040204" pitchFamily="34" charset="0"/>
                        </a:defRPr>
                      </a:lvl6pPr>
                      <a:lvl7pPr marL="2971800" indent="-228600" eaLnBrk="0" fontAlgn="base" hangingPunct="0">
                        <a:spcBef>
                          <a:spcPct val="20000"/>
                        </a:spcBef>
                        <a:spcAft>
                          <a:spcPct val="0"/>
                        </a:spcAft>
                        <a:defRPr b="1">
                          <a:solidFill>
                            <a:schemeClr val="tx1"/>
                          </a:solidFill>
                          <a:latin typeface="Verdana" panose="020B0604030504040204" pitchFamily="34" charset="0"/>
                        </a:defRPr>
                      </a:lvl7pPr>
                      <a:lvl8pPr marL="3429000" indent="-228600" eaLnBrk="0" fontAlgn="base" hangingPunct="0">
                        <a:spcBef>
                          <a:spcPct val="20000"/>
                        </a:spcBef>
                        <a:spcAft>
                          <a:spcPct val="0"/>
                        </a:spcAft>
                        <a:defRPr b="1">
                          <a:solidFill>
                            <a:schemeClr val="tx1"/>
                          </a:solidFill>
                          <a:latin typeface="Verdana" panose="020B0604030504040204" pitchFamily="34" charset="0"/>
                        </a:defRPr>
                      </a:lvl8pPr>
                      <a:lvl9pPr marL="3886200" indent="-228600" eaLnBrk="0" fontAlgn="base" hangingPunct="0">
                        <a:spcBef>
                          <a:spcPct val="20000"/>
                        </a:spcBef>
                        <a:spcAft>
                          <a:spcPct val="0"/>
                        </a:spcAft>
                        <a:defRPr b="1">
                          <a:solidFill>
                            <a:schemeClr val="tx1"/>
                          </a:solidFill>
                          <a:latin typeface="Verdana" panose="020B0604030504040204" pitchFamily="34" charset="0"/>
                        </a:defRPr>
                      </a:lvl9pPr>
                    </a:lstStyle>
                    <a:p>
                      <a:pPr marL="61913" marR="0" lvl="0" indent="0" algn="l" defTabSz="914400" rtl="0" eaLnBrk="1" fontAlgn="base" latinLnBrk="0" hangingPunct="1">
                        <a:lnSpc>
                          <a:spcPct val="100000"/>
                        </a:lnSpc>
                        <a:spcBef>
                          <a:spcPct val="0"/>
                        </a:spcBef>
                        <a:spcAft>
                          <a:spcPct val="0"/>
                        </a:spcAft>
                        <a:buClrTx/>
                        <a:buSzTx/>
                        <a:buFont typeface="+mj-lt"/>
                        <a:buNone/>
                        <a:tabLst/>
                      </a:pPr>
                      <a:r>
                        <a:rPr kumimoji="0" lang="en-CA" altLang="en-US" sz="2100" b="1" u="none" strike="noStrike" cap="none" normalizeH="0" baseline="0">
                          <a:ln>
                            <a:noFill/>
                          </a:ln>
                          <a:solidFill>
                            <a:srgbClr val="161645"/>
                          </a:solidFill>
                          <a:effectLst/>
                        </a:rPr>
                        <a:t>2. </a:t>
                      </a:r>
                      <a:r>
                        <a:rPr kumimoji="0" lang="en-US" altLang="en-US" sz="2100" b="1" u="none" strike="noStrike" cap="none" normalizeH="0" baseline="0">
                          <a:ln>
                            <a:noFill/>
                          </a:ln>
                          <a:solidFill>
                            <a:srgbClr val="161645"/>
                          </a:solidFill>
                          <a:effectLst/>
                        </a:rPr>
                        <a:t>Program-specific aptitude</a:t>
                      </a:r>
                      <a:endParaRPr kumimoji="0" lang="en-US" altLang="en-US" sz="2100" b="1" i="0" u="none" strike="noStrike" cap="none" normalizeH="0" baseline="0">
                        <a:ln>
                          <a:noFill/>
                        </a:ln>
                        <a:solidFill>
                          <a:srgbClr val="161645"/>
                        </a:solidFill>
                        <a:effectLst/>
                        <a:latin typeface="Calibri" panose="020F0502020204030204" pitchFamily="34" charset="0"/>
                        <a:cs typeface="Calibri" panose="020F0502020204030204" pitchFamily="34" charset="0"/>
                      </a:endParaRPr>
                    </a:p>
                  </a:txBody>
                  <a:tcPr marL="0" marR="0" marT="0" marB="0" anchor="ctr" horzOverflow="overflow"/>
                </a:tc>
                <a:tc>
                  <a:txBody>
                    <a:bodyPr/>
                    <a:lstStyle>
                      <a:lvl1pPr marL="61913" algn="l" eaLnBrk="0" hangingPunct="0">
                        <a:spcBef>
                          <a:spcPct val="20000"/>
                        </a:spcBef>
                        <a:defRPr sz="2800" b="1">
                          <a:solidFill>
                            <a:schemeClr val="tx1"/>
                          </a:solidFill>
                          <a:latin typeface="Verdana" panose="020B0604030504040204" pitchFamily="34" charset="0"/>
                        </a:defRPr>
                      </a:lvl1pPr>
                      <a:lvl2pPr marL="742950" indent="-285750" algn="l" eaLnBrk="0" hangingPunct="0">
                        <a:spcBef>
                          <a:spcPct val="20000"/>
                        </a:spcBef>
                        <a:defRPr sz="2400" b="1">
                          <a:solidFill>
                            <a:schemeClr val="tx1"/>
                          </a:solidFill>
                          <a:latin typeface="Verdana" panose="020B0604030504040204" pitchFamily="34" charset="0"/>
                        </a:defRPr>
                      </a:lvl2pPr>
                      <a:lvl3pPr marL="1143000" indent="-228600" algn="l" eaLnBrk="0" hangingPunct="0">
                        <a:spcBef>
                          <a:spcPct val="20000"/>
                        </a:spcBef>
                        <a:defRPr sz="2000" b="1">
                          <a:solidFill>
                            <a:schemeClr val="tx1"/>
                          </a:solidFill>
                          <a:latin typeface="Verdana" panose="020B0604030504040204" pitchFamily="34" charset="0"/>
                        </a:defRPr>
                      </a:lvl3pPr>
                      <a:lvl4pPr marL="1600200" indent="-228600" algn="l" eaLnBrk="0" hangingPunct="0">
                        <a:spcBef>
                          <a:spcPct val="20000"/>
                        </a:spcBef>
                        <a:defRPr b="1">
                          <a:solidFill>
                            <a:schemeClr val="tx1"/>
                          </a:solidFill>
                          <a:latin typeface="Verdana" panose="020B0604030504040204" pitchFamily="34" charset="0"/>
                        </a:defRPr>
                      </a:lvl4pPr>
                      <a:lvl5pPr marL="2057400" indent="-228600" algn="l" eaLnBrk="0" hangingPunct="0">
                        <a:spcBef>
                          <a:spcPct val="20000"/>
                        </a:spcBef>
                        <a:defRPr b="1">
                          <a:solidFill>
                            <a:schemeClr val="tx1"/>
                          </a:solidFill>
                          <a:latin typeface="Verdana" panose="020B0604030504040204" pitchFamily="34" charset="0"/>
                        </a:defRPr>
                      </a:lvl5pPr>
                      <a:lvl6pPr marL="2514600" indent="-228600" eaLnBrk="0" fontAlgn="base" hangingPunct="0">
                        <a:spcBef>
                          <a:spcPct val="20000"/>
                        </a:spcBef>
                        <a:spcAft>
                          <a:spcPct val="0"/>
                        </a:spcAft>
                        <a:defRPr b="1">
                          <a:solidFill>
                            <a:schemeClr val="tx1"/>
                          </a:solidFill>
                          <a:latin typeface="Verdana" panose="020B0604030504040204" pitchFamily="34" charset="0"/>
                        </a:defRPr>
                      </a:lvl6pPr>
                      <a:lvl7pPr marL="2971800" indent="-228600" eaLnBrk="0" fontAlgn="base" hangingPunct="0">
                        <a:spcBef>
                          <a:spcPct val="20000"/>
                        </a:spcBef>
                        <a:spcAft>
                          <a:spcPct val="0"/>
                        </a:spcAft>
                        <a:defRPr b="1">
                          <a:solidFill>
                            <a:schemeClr val="tx1"/>
                          </a:solidFill>
                          <a:latin typeface="Verdana" panose="020B0604030504040204" pitchFamily="34" charset="0"/>
                        </a:defRPr>
                      </a:lvl7pPr>
                      <a:lvl8pPr marL="3429000" indent="-228600" eaLnBrk="0" fontAlgn="base" hangingPunct="0">
                        <a:spcBef>
                          <a:spcPct val="20000"/>
                        </a:spcBef>
                        <a:spcAft>
                          <a:spcPct val="0"/>
                        </a:spcAft>
                        <a:defRPr b="1">
                          <a:solidFill>
                            <a:schemeClr val="tx1"/>
                          </a:solidFill>
                          <a:latin typeface="Verdana" panose="020B0604030504040204" pitchFamily="34" charset="0"/>
                        </a:defRPr>
                      </a:lvl8pPr>
                      <a:lvl9pPr marL="3886200" indent="-228600" eaLnBrk="0" fontAlgn="base" hangingPunct="0">
                        <a:spcBef>
                          <a:spcPct val="20000"/>
                        </a:spcBef>
                        <a:spcAft>
                          <a:spcPct val="0"/>
                        </a:spcAft>
                        <a:defRPr b="1">
                          <a:solidFill>
                            <a:schemeClr val="tx1"/>
                          </a:solidFill>
                          <a:latin typeface="Verdana" panose="020B0604030504040204" pitchFamily="34" charset="0"/>
                        </a:defRPr>
                      </a:lvl9pPr>
                    </a:lstStyle>
                    <a:p>
                      <a:pPr marL="61913" marR="0" lvl="0" indent="0" algn="ctr" defTabSz="914400" rtl="0" eaLnBrk="1" fontAlgn="base" latinLnBrk="0" hangingPunct="1">
                        <a:lnSpc>
                          <a:spcPct val="101000"/>
                        </a:lnSpc>
                        <a:spcBef>
                          <a:spcPct val="0"/>
                        </a:spcBef>
                        <a:spcAft>
                          <a:spcPct val="0"/>
                        </a:spcAft>
                        <a:buClrTx/>
                        <a:buSzTx/>
                        <a:buFontTx/>
                        <a:buNone/>
                        <a:tabLst/>
                      </a:pPr>
                      <a:r>
                        <a:rPr kumimoji="0" lang="en-US" altLang="en-US" sz="2100" b="1" u="none" strike="noStrike" cap="none" normalizeH="0" baseline="0">
                          <a:ln>
                            <a:noFill/>
                          </a:ln>
                          <a:solidFill>
                            <a:srgbClr val="161645"/>
                          </a:solidFill>
                          <a:effectLst/>
                        </a:rPr>
                        <a:t>related Grade 11 </a:t>
                      </a:r>
                      <a:r>
                        <a:rPr kumimoji="0" lang="en-US" altLang="en-US" sz="2100" b="1" u="sng" strike="noStrike" cap="none" normalizeH="0" baseline="0">
                          <a:ln>
                            <a:noFill/>
                          </a:ln>
                          <a:solidFill>
                            <a:srgbClr val="161645"/>
                          </a:solidFill>
                          <a:effectLst/>
                        </a:rPr>
                        <a:t>or</a:t>
                      </a:r>
                      <a:r>
                        <a:rPr kumimoji="0" lang="en-US" altLang="en-US" sz="2100" b="1" u="none" strike="noStrike" cap="none" normalizeH="0" baseline="0">
                          <a:ln>
                            <a:noFill/>
                          </a:ln>
                          <a:solidFill>
                            <a:srgbClr val="161645"/>
                          </a:solidFill>
                          <a:effectLst/>
                        </a:rPr>
                        <a:t> </a:t>
                      </a:r>
                      <a:br>
                        <a:rPr kumimoji="0" lang="en-CA" altLang="en-US" sz="2100" b="1" u="none" strike="noStrike" cap="none" normalizeH="0" baseline="0">
                          <a:ln>
                            <a:noFill/>
                          </a:ln>
                          <a:solidFill>
                            <a:srgbClr val="161645"/>
                          </a:solidFill>
                          <a:effectLst/>
                        </a:rPr>
                      </a:br>
                      <a:r>
                        <a:rPr kumimoji="0" lang="en-US" altLang="en-US" sz="2100" b="1" u="none" strike="noStrike" cap="none" normalizeH="0" baseline="0">
                          <a:ln>
                            <a:noFill/>
                          </a:ln>
                          <a:solidFill>
                            <a:srgbClr val="161645"/>
                          </a:solidFill>
                          <a:effectLst/>
                        </a:rPr>
                        <a:t>Grade 12 course</a:t>
                      </a:r>
                      <a:r>
                        <a:rPr kumimoji="0" lang="en-US" altLang="en-US" sz="2100" b="1" u="none" strike="noStrike" cap="none" normalizeH="0" baseline="28000">
                          <a:ln>
                            <a:noFill/>
                          </a:ln>
                          <a:solidFill>
                            <a:srgbClr val="161645"/>
                          </a:solidFill>
                          <a:effectLst/>
                        </a:rPr>
                        <a:t>1</a:t>
                      </a:r>
                      <a:endParaRPr kumimoji="0" lang="en-US" altLang="en-US" sz="2100" b="1" i="1" u="none" strike="noStrike" cap="none" normalizeH="0" baseline="28000">
                        <a:ln>
                          <a:noFill/>
                        </a:ln>
                        <a:solidFill>
                          <a:srgbClr val="161645"/>
                        </a:solidFill>
                        <a:effectLst/>
                        <a:latin typeface="Calibri" panose="020F0502020204030204" pitchFamily="34" charset="0"/>
                        <a:cs typeface="Calibri" panose="020F0502020204030204" pitchFamily="34" charset="0"/>
                      </a:endParaRPr>
                    </a:p>
                  </a:txBody>
                  <a:tcPr marL="0" marR="0" marT="0" marB="0" anchor="ctr" horzOverflow="overflow"/>
                </a:tc>
                <a:tc>
                  <a:txBody>
                    <a:bodyPr/>
                    <a:lstStyle>
                      <a:lvl1pPr marL="69850" algn="l" eaLnBrk="0" hangingPunct="0">
                        <a:spcBef>
                          <a:spcPct val="20000"/>
                        </a:spcBef>
                        <a:defRPr sz="2800" b="1">
                          <a:solidFill>
                            <a:schemeClr val="tx1"/>
                          </a:solidFill>
                          <a:latin typeface="Verdana" panose="020B0604030504040204" pitchFamily="34" charset="0"/>
                        </a:defRPr>
                      </a:lvl1pPr>
                      <a:lvl2pPr marL="742950" indent="-285750" algn="l" eaLnBrk="0" hangingPunct="0">
                        <a:spcBef>
                          <a:spcPct val="20000"/>
                        </a:spcBef>
                        <a:defRPr sz="2400" b="1">
                          <a:solidFill>
                            <a:schemeClr val="tx1"/>
                          </a:solidFill>
                          <a:latin typeface="Verdana" panose="020B0604030504040204" pitchFamily="34" charset="0"/>
                        </a:defRPr>
                      </a:lvl2pPr>
                      <a:lvl3pPr marL="1143000" indent="-228600" algn="l" eaLnBrk="0" hangingPunct="0">
                        <a:spcBef>
                          <a:spcPct val="20000"/>
                        </a:spcBef>
                        <a:defRPr sz="2000" b="1">
                          <a:solidFill>
                            <a:schemeClr val="tx1"/>
                          </a:solidFill>
                          <a:latin typeface="Verdana" panose="020B0604030504040204" pitchFamily="34" charset="0"/>
                        </a:defRPr>
                      </a:lvl3pPr>
                      <a:lvl4pPr marL="1600200" indent="-228600" algn="l" eaLnBrk="0" hangingPunct="0">
                        <a:spcBef>
                          <a:spcPct val="20000"/>
                        </a:spcBef>
                        <a:defRPr b="1">
                          <a:solidFill>
                            <a:schemeClr val="tx1"/>
                          </a:solidFill>
                          <a:latin typeface="Verdana" panose="020B0604030504040204" pitchFamily="34" charset="0"/>
                        </a:defRPr>
                      </a:lvl4pPr>
                      <a:lvl5pPr marL="2057400" indent="-228600" algn="l" eaLnBrk="0" hangingPunct="0">
                        <a:spcBef>
                          <a:spcPct val="20000"/>
                        </a:spcBef>
                        <a:defRPr b="1">
                          <a:solidFill>
                            <a:schemeClr val="tx1"/>
                          </a:solidFill>
                          <a:latin typeface="Verdana" panose="020B0604030504040204" pitchFamily="34" charset="0"/>
                        </a:defRPr>
                      </a:lvl5pPr>
                      <a:lvl6pPr marL="2514600" indent="-228600" eaLnBrk="0" fontAlgn="base" hangingPunct="0">
                        <a:spcBef>
                          <a:spcPct val="20000"/>
                        </a:spcBef>
                        <a:spcAft>
                          <a:spcPct val="0"/>
                        </a:spcAft>
                        <a:defRPr b="1">
                          <a:solidFill>
                            <a:schemeClr val="tx1"/>
                          </a:solidFill>
                          <a:latin typeface="Verdana" panose="020B0604030504040204" pitchFamily="34" charset="0"/>
                        </a:defRPr>
                      </a:lvl6pPr>
                      <a:lvl7pPr marL="2971800" indent="-228600" eaLnBrk="0" fontAlgn="base" hangingPunct="0">
                        <a:spcBef>
                          <a:spcPct val="20000"/>
                        </a:spcBef>
                        <a:spcAft>
                          <a:spcPct val="0"/>
                        </a:spcAft>
                        <a:defRPr b="1">
                          <a:solidFill>
                            <a:schemeClr val="tx1"/>
                          </a:solidFill>
                          <a:latin typeface="Verdana" panose="020B0604030504040204" pitchFamily="34" charset="0"/>
                        </a:defRPr>
                      </a:lvl7pPr>
                      <a:lvl8pPr marL="3429000" indent="-228600" eaLnBrk="0" fontAlgn="base" hangingPunct="0">
                        <a:spcBef>
                          <a:spcPct val="20000"/>
                        </a:spcBef>
                        <a:spcAft>
                          <a:spcPct val="0"/>
                        </a:spcAft>
                        <a:defRPr b="1">
                          <a:solidFill>
                            <a:schemeClr val="tx1"/>
                          </a:solidFill>
                          <a:latin typeface="Verdana" panose="020B0604030504040204" pitchFamily="34" charset="0"/>
                        </a:defRPr>
                      </a:lvl8pPr>
                      <a:lvl9pPr marL="3886200" indent="-228600" eaLnBrk="0" fontAlgn="base" hangingPunct="0">
                        <a:spcBef>
                          <a:spcPct val="20000"/>
                        </a:spcBef>
                        <a:spcAft>
                          <a:spcPct val="0"/>
                        </a:spcAft>
                        <a:defRPr b="1">
                          <a:solidFill>
                            <a:schemeClr val="tx1"/>
                          </a:solidFill>
                          <a:latin typeface="Verdana" panose="020B0604030504040204" pitchFamily="34" charset="0"/>
                        </a:defRPr>
                      </a:lvl9pPr>
                    </a:lstStyle>
                    <a:p>
                      <a:pPr marL="69850" marR="0" lvl="0" indent="0" algn="l" defTabSz="914400" rtl="0" eaLnBrk="1" fontAlgn="base" latinLnBrk="0" hangingPunct="1">
                        <a:lnSpc>
                          <a:spcPct val="100000"/>
                        </a:lnSpc>
                        <a:spcBef>
                          <a:spcPct val="0"/>
                        </a:spcBef>
                        <a:spcAft>
                          <a:spcPct val="0"/>
                        </a:spcAft>
                        <a:buClrTx/>
                        <a:buSzTx/>
                        <a:buFontTx/>
                        <a:buNone/>
                        <a:tabLst/>
                      </a:pPr>
                      <a:r>
                        <a:rPr kumimoji="0" lang="en-US" altLang="en-US" sz="2100" b="1" u="none" strike="noStrike" cap="none" normalizeH="0" baseline="0">
                          <a:ln>
                            <a:noFill/>
                          </a:ln>
                          <a:solidFill>
                            <a:srgbClr val="161645"/>
                          </a:solidFill>
                          <a:effectLst/>
                        </a:rPr>
                        <a:t>Core Average; qualified by depth, breadth, and relevancy</a:t>
                      </a:r>
                      <a:endParaRPr kumimoji="0" lang="en-US" altLang="en-US" sz="2100" b="1" i="0" u="none" strike="noStrike" cap="none" normalizeH="0" baseline="0">
                        <a:ln>
                          <a:noFill/>
                        </a:ln>
                        <a:solidFill>
                          <a:srgbClr val="161645"/>
                        </a:solidFill>
                        <a:effectLst/>
                        <a:latin typeface="Calibri" panose="020F0502020204030204" pitchFamily="34" charset="0"/>
                        <a:cs typeface="Calibri" panose="020F0502020204030204" pitchFamily="34" charset="0"/>
                      </a:endParaRPr>
                    </a:p>
                  </a:txBody>
                  <a:tcPr marL="0" marR="0" marT="0" marB="0" anchor="ctr" horzOverflow="overflow"/>
                </a:tc>
                <a:extLst>
                  <a:ext uri="{0D108BD9-81ED-4DB2-BD59-A6C34878D82A}">
                    <a16:rowId xmlns:a16="http://schemas.microsoft.com/office/drawing/2014/main" val="10002"/>
                  </a:ext>
                </a:extLst>
              </a:tr>
              <a:tr h="840184">
                <a:tc>
                  <a:txBody>
                    <a:bodyPr/>
                    <a:lstStyle>
                      <a:lvl1pPr marL="61913" algn="l" eaLnBrk="0" hangingPunct="0">
                        <a:spcBef>
                          <a:spcPct val="20000"/>
                        </a:spcBef>
                        <a:defRPr sz="2800" b="1">
                          <a:solidFill>
                            <a:schemeClr val="tx1"/>
                          </a:solidFill>
                          <a:latin typeface="Verdana" panose="020B0604030504040204" pitchFamily="34" charset="0"/>
                        </a:defRPr>
                      </a:lvl1pPr>
                      <a:lvl2pPr marL="742950" indent="-285750" algn="l" eaLnBrk="0" hangingPunct="0">
                        <a:spcBef>
                          <a:spcPct val="20000"/>
                        </a:spcBef>
                        <a:defRPr sz="2400" b="1">
                          <a:solidFill>
                            <a:schemeClr val="tx1"/>
                          </a:solidFill>
                          <a:latin typeface="Verdana" panose="020B0604030504040204" pitchFamily="34" charset="0"/>
                        </a:defRPr>
                      </a:lvl2pPr>
                      <a:lvl3pPr marL="1143000" indent="-228600" algn="l" eaLnBrk="0" hangingPunct="0">
                        <a:spcBef>
                          <a:spcPct val="20000"/>
                        </a:spcBef>
                        <a:defRPr sz="2000" b="1">
                          <a:solidFill>
                            <a:schemeClr val="tx1"/>
                          </a:solidFill>
                          <a:latin typeface="Verdana" panose="020B0604030504040204" pitchFamily="34" charset="0"/>
                        </a:defRPr>
                      </a:lvl3pPr>
                      <a:lvl4pPr marL="1600200" indent="-228600" algn="l" eaLnBrk="0" hangingPunct="0">
                        <a:spcBef>
                          <a:spcPct val="20000"/>
                        </a:spcBef>
                        <a:defRPr b="1">
                          <a:solidFill>
                            <a:schemeClr val="tx1"/>
                          </a:solidFill>
                          <a:latin typeface="Verdana" panose="020B0604030504040204" pitchFamily="34" charset="0"/>
                        </a:defRPr>
                      </a:lvl4pPr>
                      <a:lvl5pPr marL="2057400" indent="-228600" algn="l" eaLnBrk="0" hangingPunct="0">
                        <a:spcBef>
                          <a:spcPct val="20000"/>
                        </a:spcBef>
                        <a:defRPr b="1">
                          <a:solidFill>
                            <a:schemeClr val="tx1"/>
                          </a:solidFill>
                          <a:latin typeface="Verdana" panose="020B0604030504040204" pitchFamily="34" charset="0"/>
                        </a:defRPr>
                      </a:lvl5pPr>
                      <a:lvl6pPr marL="2514600" indent="-228600" eaLnBrk="0" fontAlgn="base" hangingPunct="0">
                        <a:spcBef>
                          <a:spcPct val="20000"/>
                        </a:spcBef>
                        <a:spcAft>
                          <a:spcPct val="0"/>
                        </a:spcAft>
                        <a:defRPr b="1">
                          <a:solidFill>
                            <a:schemeClr val="tx1"/>
                          </a:solidFill>
                          <a:latin typeface="Verdana" panose="020B0604030504040204" pitchFamily="34" charset="0"/>
                        </a:defRPr>
                      </a:lvl6pPr>
                      <a:lvl7pPr marL="2971800" indent="-228600" eaLnBrk="0" fontAlgn="base" hangingPunct="0">
                        <a:spcBef>
                          <a:spcPct val="20000"/>
                        </a:spcBef>
                        <a:spcAft>
                          <a:spcPct val="0"/>
                        </a:spcAft>
                        <a:defRPr b="1">
                          <a:solidFill>
                            <a:schemeClr val="tx1"/>
                          </a:solidFill>
                          <a:latin typeface="Verdana" panose="020B0604030504040204" pitchFamily="34" charset="0"/>
                        </a:defRPr>
                      </a:lvl7pPr>
                      <a:lvl8pPr marL="3429000" indent="-228600" eaLnBrk="0" fontAlgn="base" hangingPunct="0">
                        <a:spcBef>
                          <a:spcPct val="20000"/>
                        </a:spcBef>
                        <a:spcAft>
                          <a:spcPct val="0"/>
                        </a:spcAft>
                        <a:defRPr b="1">
                          <a:solidFill>
                            <a:schemeClr val="tx1"/>
                          </a:solidFill>
                          <a:latin typeface="Verdana" panose="020B0604030504040204" pitchFamily="34" charset="0"/>
                        </a:defRPr>
                      </a:lvl8pPr>
                      <a:lvl9pPr marL="3886200" indent="-228600" eaLnBrk="0" fontAlgn="base" hangingPunct="0">
                        <a:spcBef>
                          <a:spcPct val="20000"/>
                        </a:spcBef>
                        <a:spcAft>
                          <a:spcPct val="0"/>
                        </a:spcAft>
                        <a:defRPr b="1">
                          <a:solidFill>
                            <a:schemeClr val="tx1"/>
                          </a:solidFill>
                          <a:latin typeface="Verdana" panose="020B0604030504040204" pitchFamily="34" charset="0"/>
                        </a:defRPr>
                      </a:lvl9pPr>
                    </a:lstStyle>
                    <a:p>
                      <a:pPr marL="61913" marR="0" lvl="0" indent="0" algn="l" defTabSz="914400" rtl="0" eaLnBrk="1" fontAlgn="base" latinLnBrk="0" hangingPunct="1">
                        <a:lnSpc>
                          <a:spcPct val="100000"/>
                        </a:lnSpc>
                        <a:spcBef>
                          <a:spcPct val="0"/>
                        </a:spcBef>
                        <a:spcAft>
                          <a:spcPct val="0"/>
                        </a:spcAft>
                        <a:buClrTx/>
                        <a:buSzTx/>
                        <a:buFont typeface="+mj-lt"/>
                        <a:buNone/>
                        <a:tabLst/>
                      </a:pPr>
                      <a:r>
                        <a:rPr kumimoji="0" lang="en-CA" altLang="en-US" sz="2100" b="1" u="none" strike="noStrike" cap="none" normalizeH="0" baseline="0">
                          <a:ln>
                            <a:noFill/>
                          </a:ln>
                          <a:solidFill>
                            <a:srgbClr val="000000"/>
                          </a:solidFill>
                          <a:effectLst/>
                        </a:rPr>
                        <a:t>3. </a:t>
                      </a:r>
                      <a:r>
                        <a:rPr kumimoji="0" lang="en-US" altLang="en-US" sz="2100" b="1" u="none" strike="noStrike" cap="none" normalizeH="0" baseline="0">
                          <a:ln>
                            <a:noFill/>
                          </a:ln>
                          <a:solidFill>
                            <a:srgbClr val="000000"/>
                          </a:solidFill>
                          <a:effectLst/>
                        </a:rPr>
                        <a:t>Key courses</a:t>
                      </a:r>
                      <a:endParaRPr kumimoji="0" lang="en-US" altLang="en-US" sz="2100" b="1"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0" marR="0" marT="0" marB="0" anchor="ctr" horzOverflow="overflow"/>
                </a:tc>
                <a:tc>
                  <a:txBody>
                    <a:bodyPr/>
                    <a:lstStyle>
                      <a:lvl1pPr marL="61913" algn="l" eaLnBrk="0" hangingPunct="0">
                        <a:spcBef>
                          <a:spcPct val="20000"/>
                        </a:spcBef>
                        <a:defRPr sz="2800" b="1">
                          <a:solidFill>
                            <a:schemeClr val="tx1"/>
                          </a:solidFill>
                          <a:latin typeface="Verdana" panose="020B0604030504040204" pitchFamily="34" charset="0"/>
                        </a:defRPr>
                      </a:lvl1pPr>
                      <a:lvl2pPr marL="742950" indent="-285750" algn="l" eaLnBrk="0" hangingPunct="0">
                        <a:spcBef>
                          <a:spcPct val="20000"/>
                        </a:spcBef>
                        <a:defRPr sz="2400" b="1">
                          <a:solidFill>
                            <a:schemeClr val="tx1"/>
                          </a:solidFill>
                          <a:latin typeface="Verdana" panose="020B0604030504040204" pitchFamily="34" charset="0"/>
                        </a:defRPr>
                      </a:lvl2pPr>
                      <a:lvl3pPr marL="1143000" indent="-228600" algn="l" eaLnBrk="0" hangingPunct="0">
                        <a:spcBef>
                          <a:spcPct val="20000"/>
                        </a:spcBef>
                        <a:defRPr sz="2000" b="1">
                          <a:solidFill>
                            <a:schemeClr val="tx1"/>
                          </a:solidFill>
                          <a:latin typeface="Verdana" panose="020B0604030504040204" pitchFamily="34" charset="0"/>
                        </a:defRPr>
                      </a:lvl3pPr>
                      <a:lvl4pPr marL="1600200" indent="-228600" algn="l" eaLnBrk="0" hangingPunct="0">
                        <a:spcBef>
                          <a:spcPct val="20000"/>
                        </a:spcBef>
                        <a:defRPr b="1">
                          <a:solidFill>
                            <a:schemeClr val="tx1"/>
                          </a:solidFill>
                          <a:latin typeface="Verdana" panose="020B0604030504040204" pitchFamily="34" charset="0"/>
                        </a:defRPr>
                      </a:lvl4pPr>
                      <a:lvl5pPr marL="2057400" indent="-228600" algn="l" eaLnBrk="0" hangingPunct="0">
                        <a:spcBef>
                          <a:spcPct val="20000"/>
                        </a:spcBef>
                        <a:defRPr b="1">
                          <a:solidFill>
                            <a:schemeClr val="tx1"/>
                          </a:solidFill>
                          <a:latin typeface="Verdana" panose="020B0604030504040204" pitchFamily="34" charset="0"/>
                        </a:defRPr>
                      </a:lvl5pPr>
                      <a:lvl6pPr marL="2514600" indent="-228600" eaLnBrk="0" fontAlgn="base" hangingPunct="0">
                        <a:spcBef>
                          <a:spcPct val="20000"/>
                        </a:spcBef>
                        <a:spcAft>
                          <a:spcPct val="0"/>
                        </a:spcAft>
                        <a:defRPr b="1">
                          <a:solidFill>
                            <a:schemeClr val="tx1"/>
                          </a:solidFill>
                          <a:latin typeface="Verdana" panose="020B0604030504040204" pitchFamily="34" charset="0"/>
                        </a:defRPr>
                      </a:lvl6pPr>
                      <a:lvl7pPr marL="2971800" indent="-228600" eaLnBrk="0" fontAlgn="base" hangingPunct="0">
                        <a:spcBef>
                          <a:spcPct val="20000"/>
                        </a:spcBef>
                        <a:spcAft>
                          <a:spcPct val="0"/>
                        </a:spcAft>
                        <a:defRPr b="1">
                          <a:solidFill>
                            <a:schemeClr val="tx1"/>
                          </a:solidFill>
                          <a:latin typeface="Verdana" panose="020B0604030504040204" pitchFamily="34" charset="0"/>
                        </a:defRPr>
                      </a:lvl7pPr>
                      <a:lvl8pPr marL="3429000" indent="-228600" eaLnBrk="0" fontAlgn="base" hangingPunct="0">
                        <a:spcBef>
                          <a:spcPct val="20000"/>
                        </a:spcBef>
                        <a:spcAft>
                          <a:spcPct val="0"/>
                        </a:spcAft>
                        <a:defRPr b="1">
                          <a:solidFill>
                            <a:schemeClr val="tx1"/>
                          </a:solidFill>
                          <a:latin typeface="Verdana" panose="020B0604030504040204" pitchFamily="34" charset="0"/>
                        </a:defRPr>
                      </a:lvl8pPr>
                      <a:lvl9pPr marL="3886200" indent="-228600" eaLnBrk="0" fontAlgn="base" hangingPunct="0">
                        <a:spcBef>
                          <a:spcPct val="20000"/>
                        </a:spcBef>
                        <a:spcAft>
                          <a:spcPct val="0"/>
                        </a:spcAft>
                        <a:defRPr b="1">
                          <a:solidFill>
                            <a:schemeClr val="tx1"/>
                          </a:solidFill>
                          <a:latin typeface="Verdana" panose="020B0604030504040204" pitchFamily="34" charset="0"/>
                        </a:defRPr>
                      </a:lvl9pPr>
                    </a:lstStyle>
                    <a:p>
                      <a:pPr marL="61913" marR="0" lvl="0" indent="0" algn="ctr" defTabSz="914400" rtl="0" eaLnBrk="1" fontAlgn="base" latinLnBrk="0" hangingPunct="1">
                        <a:lnSpc>
                          <a:spcPct val="100000"/>
                        </a:lnSpc>
                        <a:spcBef>
                          <a:spcPct val="0"/>
                        </a:spcBef>
                        <a:spcAft>
                          <a:spcPct val="0"/>
                        </a:spcAft>
                        <a:buClrTx/>
                        <a:buSzTx/>
                        <a:buFontTx/>
                        <a:buNone/>
                        <a:tabLst/>
                      </a:pPr>
                      <a:r>
                        <a:rPr kumimoji="0" lang="en-US" altLang="en-US" sz="2100" b="1" u="none" strike="noStrike" cap="none" normalizeH="0" baseline="0">
                          <a:ln>
                            <a:noFill/>
                          </a:ln>
                          <a:solidFill>
                            <a:srgbClr val="000000"/>
                          </a:solidFill>
                          <a:effectLst/>
                        </a:rPr>
                        <a:t>Gr 12 pre-reqs</a:t>
                      </a:r>
                      <a:endParaRPr kumimoji="0" lang="en-US" altLang="en-US" sz="2100" b="1" i="1"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0" marR="0" marT="0" marB="0" anchor="ctr" horzOverflow="overflow"/>
                </a:tc>
                <a:tc>
                  <a:txBody>
                    <a:bodyPr/>
                    <a:lstStyle>
                      <a:lvl1pPr marL="69850" algn="l" eaLnBrk="0" hangingPunct="0">
                        <a:spcBef>
                          <a:spcPct val="20000"/>
                        </a:spcBef>
                        <a:defRPr sz="2800" b="1">
                          <a:solidFill>
                            <a:schemeClr val="tx1"/>
                          </a:solidFill>
                          <a:latin typeface="Verdana" panose="020B0604030504040204" pitchFamily="34" charset="0"/>
                        </a:defRPr>
                      </a:lvl1pPr>
                      <a:lvl2pPr marL="742950" indent="-285750" algn="l" eaLnBrk="0" hangingPunct="0">
                        <a:spcBef>
                          <a:spcPct val="20000"/>
                        </a:spcBef>
                        <a:defRPr sz="2400" b="1">
                          <a:solidFill>
                            <a:schemeClr val="tx1"/>
                          </a:solidFill>
                          <a:latin typeface="Verdana" panose="020B0604030504040204" pitchFamily="34" charset="0"/>
                        </a:defRPr>
                      </a:lvl2pPr>
                      <a:lvl3pPr marL="1143000" indent="-228600" algn="l" eaLnBrk="0" hangingPunct="0">
                        <a:spcBef>
                          <a:spcPct val="20000"/>
                        </a:spcBef>
                        <a:defRPr sz="2000" b="1">
                          <a:solidFill>
                            <a:schemeClr val="tx1"/>
                          </a:solidFill>
                          <a:latin typeface="Verdana" panose="020B0604030504040204" pitchFamily="34" charset="0"/>
                        </a:defRPr>
                      </a:lvl3pPr>
                      <a:lvl4pPr marL="1600200" indent="-228600" algn="l" eaLnBrk="0" hangingPunct="0">
                        <a:spcBef>
                          <a:spcPct val="20000"/>
                        </a:spcBef>
                        <a:defRPr b="1">
                          <a:solidFill>
                            <a:schemeClr val="tx1"/>
                          </a:solidFill>
                          <a:latin typeface="Verdana" panose="020B0604030504040204" pitchFamily="34" charset="0"/>
                        </a:defRPr>
                      </a:lvl4pPr>
                      <a:lvl5pPr marL="2057400" indent="-228600" algn="l" eaLnBrk="0" hangingPunct="0">
                        <a:spcBef>
                          <a:spcPct val="20000"/>
                        </a:spcBef>
                        <a:defRPr b="1">
                          <a:solidFill>
                            <a:schemeClr val="tx1"/>
                          </a:solidFill>
                          <a:latin typeface="Verdana" panose="020B0604030504040204" pitchFamily="34" charset="0"/>
                        </a:defRPr>
                      </a:lvl5pPr>
                      <a:lvl6pPr marL="2514600" indent="-228600" eaLnBrk="0" fontAlgn="base" hangingPunct="0">
                        <a:spcBef>
                          <a:spcPct val="20000"/>
                        </a:spcBef>
                        <a:spcAft>
                          <a:spcPct val="0"/>
                        </a:spcAft>
                        <a:defRPr b="1">
                          <a:solidFill>
                            <a:schemeClr val="tx1"/>
                          </a:solidFill>
                          <a:latin typeface="Verdana" panose="020B0604030504040204" pitchFamily="34" charset="0"/>
                        </a:defRPr>
                      </a:lvl6pPr>
                      <a:lvl7pPr marL="2971800" indent="-228600" eaLnBrk="0" fontAlgn="base" hangingPunct="0">
                        <a:spcBef>
                          <a:spcPct val="20000"/>
                        </a:spcBef>
                        <a:spcAft>
                          <a:spcPct val="0"/>
                        </a:spcAft>
                        <a:defRPr b="1">
                          <a:solidFill>
                            <a:schemeClr val="tx1"/>
                          </a:solidFill>
                          <a:latin typeface="Verdana" panose="020B0604030504040204" pitchFamily="34" charset="0"/>
                        </a:defRPr>
                      </a:lvl7pPr>
                      <a:lvl8pPr marL="3429000" indent="-228600" eaLnBrk="0" fontAlgn="base" hangingPunct="0">
                        <a:spcBef>
                          <a:spcPct val="20000"/>
                        </a:spcBef>
                        <a:spcAft>
                          <a:spcPct val="0"/>
                        </a:spcAft>
                        <a:defRPr b="1">
                          <a:solidFill>
                            <a:schemeClr val="tx1"/>
                          </a:solidFill>
                          <a:latin typeface="Verdana" panose="020B0604030504040204" pitchFamily="34" charset="0"/>
                        </a:defRPr>
                      </a:lvl8pPr>
                      <a:lvl9pPr marL="3886200" indent="-228600" eaLnBrk="0" fontAlgn="base" hangingPunct="0">
                        <a:spcBef>
                          <a:spcPct val="20000"/>
                        </a:spcBef>
                        <a:spcAft>
                          <a:spcPct val="0"/>
                        </a:spcAft>
                        <a:defRPr b="1">
                          <a:solidFill>
                            <a:schemeClr val="tx1"/>
                          </a:solidFill>
                          <a:latin typeface="Verdana" panose="020B0604030504040204" pitchFamily="34" charset="0"/>
                        </a:defRPr>
                      </a:lvl9pPr>
                    </a:lstStyle>
                    <a:p>
                      <a:pPr marL="69850" marR="0" lvl="0" indent="0" algn="l" defTabSz="914400" rtl="0" eaLnBrk="1" fontAlgn="base" latinLnBrk="0" hangingPunct="1">
                        <a:lnSpc>
                          <a:spcPct val="100000"/>
                        </a:lnSpc>
                        <a:spcBef>
                          <a:spcPct val="0"/>
                        </a:spcBef>
                        <a:spcAft>
                          <a:spcPct val="0"/>
                        </a:spcAft>
                        <a:buClrTx/>
                        <a:buSzTx/>
                        <a:buFontTx/>
                        <a:buNone/>
                        <a:tabLst/>
                      </a:pPr>
                      <a:r>
                        <a:rPr kumimoji="0" lang="en-US" altLang="en-US" sz="2100" b="1" u="none" strike="noStrike" cap="none" normalizeH="0" baseline="0">
                          <a:ln>
                            <a:noFill/>
                          </a:ln>
                          <a:solidFill>
                            <a:srgbClr val="000000"/>
                          </a:solidFill>
                          <a:effectLst/>
                        </a:rPr>
                        <a:t>Course-specific minima</a:t>
                      </a:r>
                      <a:endParaRPr kumimoji="0" lang="en-US" altLang="en-US" sz="2100" b="1"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txBody>
                  <a:tcPr marL="0" marR="0" marT="0" marB="0" anchor="ctr" horzOverflow="overflow"/>
                </a:tc>
                <a:extLst>
                  <a:ext uri="{0D108BD9-81ED-4DB2-BD59-A6C34878D82A}">
                    <a16:rowId xmlns:a16="http://schemas.microsoft.com/office/drawing/2014/main" val="10003"/>
                  </a:ext>
                </a:extLst>
              </a:tr>
              <a:tr h="1625231">
                <a:tc>
                  <a:txBody>
                    <a:bodyPr/>
                    <a:lstStyle>
                      <a:lvl1pPr marL="61913" algn="l" eaLnBrk="0" hangingPunct="0">
                        <a:spcBef>
                          <a:spcPct val="20000"/>
                        </a:spcBef>
                        <a:defRPr sz="2800" b="1">
                          <a:solidFill>
                            <a:schemeClr val="tx1"/>
                          </a:solidFill>
                          <a:latin typeface="Verdana" panose="020B0604030504040204" pitchFamily="34" charset="0"/>
                        </a:defRPr>
                      </a:lvl1pPr>
                      <a:lvl2pPr marL="742950" indent="-285750" algn="l" eaLnBrk="0" hangingPunct="0">
                        <a:spcBef>
                          <a:spcPct val="20000"/>
                        </a:spcBef>
                        <a:defRPr sz="2400" b="1">
                          <a:solidFill>
                            <a:schemeClr val="tx1"/>
                          </a:solidFill>
                          <a:latin typeface="Verdana" panose="020B0604030504040204" pitchFamily="34" charset="0"/>
                        </a:defRPr>
                      </a:lvl2pPr>
                      <a:lvl3pPr marL="1143000" indent="-228600" algn="l" eaLnBrk="0" hangingPunct="0">
                        <a:spcBef>
                          <a:spcPct val="20000"/>
                        </a:spcBef>
                        <a:defRPr sz="2000" b="1">
                          <a:solidFill>
                            <a:schemeClr val="tx1"/>
                          </a:solidFill>
                          <a:latin typeface="Verdana" panose="020B0604030504040204" pitchFamily="34" charset="0"/>
                        </a:defRPr>
                      </a:lvl3pPr>
                      <a:lvl4pPr marL="1600200" indent="-228600" algn="l" eaLnBrk="0" hangingPunct="0">
                        <a:spcBef>
                          <a:spcPct val="20000"/>
                        </a:spcBef>
                        <a:defRPr b="1">
                          <a:solidFill>
                            <a:schemeClr val="tx1"/>
                          </a:solidFill>
                          <a:latin typeface="Verdana" panose="020B0604030504040204" pitchFamily="34" charset="0"/>
                        </a:defRPr>
                      </a:lvl4pPr>
                      <a:lvl5pPr marL="2057400" indent="-228600" algn="l" eaLnBrk="0" hangingPunct="0">
                        <a:spcBef>
                          <a:spcPct val="20000"/>
                        </a:spcBef>
                        <a:defRPr b="1">
                          <a:solidFill>
                            <a:schemeClr val="tx1"/>
                          </a:solidFill>
                          <a:latin typeface="Verdana" panose="020B0604030504040204" pitchFamily="34" charset="0"/>
                        </a:defRPr>
                      </a:lvl5pPr>
                      <a:lvl6pPr marL="2514600" indent="-228600" eaLnBrk="0" fontAlgn="base" hangingPunct="0">
                        <a:spcBef>
                          <a:spcPct val="20000"/>
                        </a:spcBef>
                        <a:spcAft>
                          <a:spcPct val="0"/>
                        </a:spcAft>
                        <a:defRPr b="1">
                          <a:solidFill>
                            <a:schemeClr val="tx1"/>
                          </a:solidFill>
                          <a:latin typeface="Verdana" panose="020B0604030504040204" pitchFamily="34" charset="0"/>
                        </a:defRPr>
                      </a:lvl6pPr>
                      <a:lvl7pPr marL="2971800" indent="-228600" eaLnBrk="0" fontAlgn="base" hangingPunct="0">
                        <a:spcBef>
                          <a:spcPct val="20000"/>
                        </a:spcBef>
                        <a:spcAft>
                          <a:spcPct val="0"/>
                        </a:spcAft>
                        <a:defRPr b="1">
                          <a:solidFill>
                            <a:schemeClr val="tx1"/>
                          </a:solidFill>
                          <a:latin typeface="Verdana" panose="020B0604030504040204" pitchFamily="34" charset="0"/>
                        </a:defRPr>
                      </a:lvl7pPr>
                      <a:lvl8pPr marL="3429000" indent="-228600" eaLnBrk="0" fontAlgn="base" hangingPunct="0">
                        <a:spcBef>
                          <a:spcPct val="20000"/>
                        </a:spcBef>
                        <a:spcAft>
                          <a:spcPct val="0"/>
                        </a:spcAft>
                        <a:defRPr b="1">
                          <a:solidFill>
                            <a:schemeClr val="tx1"/>
                          </a:solidFill>
                          <a:latin typeface="Verdana" panose="020B0604030504040204" pitchFamily="34" charset="0"/>
                        </a:defRPr>
                      </a:lvl8pPr>
                      <a:lvl9pPr marL="3886200" indent="-228600" eaLnBrk="0" fontAlgn="base" hangingPunct="0">
                        <a:spcBef>
                          <a:spcPct val="20000"/>
                        </a:spcBef>
                        <a:spcAft>
                          <a:spcPct val="0"/>
                        </a:spcAft>
                        <a:defRPr b="1">
                          <a:solidFill>
                            <a:schemeClr val="tx1"/>
                          </a:solidFill>
                          <a:latin typeface="Verdana" panose="020B0604030504040204" pitchFamily="34" charset="0"/>
                        </a:defRPr>
                      </a:lvl9pPr>
                    </a:lstStyle>
                    <a:p>
                      <a:pPr marL="61913" marR="0" lvl="0" indent="0" algn="l" defTabSz="914400" rtl="0" eaLnBrk="1" fontAlgn="base" latinLnBrk="0" hangingPunct="1">
                        <a:lnSpc>
                          <a:spcPct val="100000"/>
                        </a:lnSpc>
                        <a:spcBef>
                          <a:spcPct val="0"/>
                        </a:spcBef>
                        <a:spcAft>
                          <a:spcPct val="0"/>
                        </a:spcAft>
                        <a:buClrTx/>
                        <a:buSzTx/>
                        <a:buFont typeface="+mj-lt"/>
                        <a:buNone/>
                        <a:tabLst/>
                      </a:pPr>
                      <a:r>
                        <a:rPr kumimoji="0" lang="en-CA" altLang="en-US" sz="2100" b="1" u="none" strike="noStrike" cap="none" normalizeH="0" baseline="0">
                          <a:ln>
                            <a:noFill/>
                          </a:ln>
                          <a:solidFill>
                            <a:srgbClr val="161645"/>
                          </a:solidFill>
                          <a:effectLst/>
                        </a:rPr>
                        <a:t>4. </a:t>
                      </a:r>
                      <a:r>
                        <a:rPr kumimoji="0" lang="en-US" altLang="en-US" sz="2100" b="1" u="none" strike="noStrike" cap="none" normalizeH="0" baseline="0">
                          <a:ln>
                            <a:noFill/>
                          </a:ln>
                          <a:solidFill>
                            <a:srgbClr val="161645"/>
                          </a:solidFill>
                          <a:effectLst/>
                        </a:rPr>
                        <a:t>Personal profile</a:t>
                      </a:r>
                      <a:endParaRPr kumimoji="0" lang="en-US" altLang="en-US" sz="2100" b="1" i="0" u="none" strike="noStrike" cap="none" normalizeH="0" baseline="0">
                        <a:ln>
                          <a:noFill/>
                        </a:ln>
                        <a:solidFill>
                          <a:srgbClr val="161645"/>
                        </a:solidFill>
                        <a:effectLst/>
                        <a:latin typeface="Calibri" panose="020F0502020204030204" pitchFamily="34" charset="0"/>
                        <a:cs typeface="Calibri" panose="020F0502020204030204" pitchFamily="34" charset="0"/>
                      </a:endParaRPr>
                    </a:p>
                  </a:txBody>
                  <a:tcPr marL="0" marR="0" marT="0" marB="0" anchor="ctr" horzOverflow="overflow"/>
                </a:tc>
                <a:tc>
                  <a:txBody>
                    <a:bodyPr/>
                    <a:lstStyle>
                      <a:lvl1pPr marL="61913" algn="l" eaLnBrk="0" hangingPunct="0">
                        <a:spcBef>
                          <a:spcPct val="20000"/>
                        </a:spcBef>
                        <a:defRPr sz="2800" b="1">
                          <a:solidFill>
                            <a:schemeClr val="tx1"/>
                          </a:solidFill>
                          <a:latin typeface="Verdana" panose="020B0604030504040204" pitchFamily="34" charset="0"/>
                        </a:defRPr>
                      </a:lvl1pPr>
                      <a:lvl2pPr marL="742950" indent="-285750" algn="l" eaLnBrk="0" hangingPunct="0">
                        <a:spcBef>
                          <a:spcPct val="20000"/>
                        </a:spcBef>
                        <a:defRPr sz="2400" b="1">
                          <a:solidFill>
                            <a:schemeClr val="tx1"/>
                          </a:solidFill>
                          <a:latin typeface="Verdana" panose="020B0604030504040204" pitchFamily="34" charset="0"/>
                        </a:defRPr>
                      </a:lvl2pPr>
                      <a:lvl3pPr marL="1143000" indent="-228600" algn="l" eaLnBrk="0" hangingPunct="0">
                        <a:spcBef>
                          <a:spcPct val="20000"/>
                        </a:spcBef>
                        <a:defRPr sz="2000" b="1">
                          <a:solidFill>
                            <a:schemeClr val="tx1"/>
                          </a:solidFill>
                          <a:latin typeface="Verdana" panose="020B0604030504040204" pitchFamily="34" charset="0"/>
                        </a:defRPr>
                      </a:lvl3pPr>
                      <a:lvl4pPr marL="1600200" indent="-228600" algn="l" eaLnBrk="0" hangingPunct="0">
                        <a:spcBef>
                          <a:spcPct val="20000"/>
                        </a:spcBef>
                        <a:defRPr b="1">
                          <a:solidFill>
                            <a:schemeClr val="tx1"/>
                          </a:solidFill>
                          <a:latin typeface="Verdana" panose="020B0604030504040204" pitchFamily="34" charset="0"/>
                        </a:defRPr>
                      </a:lvl4pPr>
                      <a:lvl5pPr marL="2057400" indent="-228600" algn="l" eaLnBrk="0" hangingPunct="0">
                        <a:spcBef>
                          <a:spcPct val="20000"/>
                        </a:spcBef>
                        <a:defRPr b="1">
                          <a:solidFill>
                            <a:schemeClr val="tx1"/>
                          </a:solidFill>
                          <a:latin typeface="Verdana" panose="020B0604030504040204" pitchFamily="34" charset="0"/>
                        </a:defRPr>
                      </a:lvl5pPr>
                      <a:lvl6pPr marL="2514600" indent="-228600" eaLnBrk="0" fontAlgn="base" hangingPunct="0">
                        <a:spcBef>
                          <a:spcPct val="20000"/>
                        </a:spcBef>
                        <a:spcAft>
                          <a:spcPct val="0"/>
                        </a:spcAft>
                        <a:defRPr b="1">
                          <a:solidFill>
                            <a:schemeClr val="tx1"/>
                          </a:solidFill>
                          <a:latin typeface="Verdana" panose="020B0604030504040204" pitchFamily="34" charset="0"/>
                        </a:defRPr>
                      </a:lvl6pPr>
                      <a:lvl7pPr marL="2971800" indent="-228600" eaLnBrk="0" fontAlgn="base" hangingPunct="0">
                        <a:spcBef>
                          <a:spcPct val="20000"/>
                        </a:spcBef>
                        <a:spcAft>
                          <a:spcPct val="0"/>
                        </a:spcAft>
                        <a:defRPr b="1">
                          <a:solidFill>
                            <a:schemeClr val="tx1"/>
                          </a:solidFill>
                          <a:latin typeface="Verdana" panose="020B0604030504040204" pitchFamily="34" charset="0"/>
                        </a:defRPr>
                      </a:lvl7pPr>
                      <a:lvl8pPr marL="3429000" indent="-228600" eaLnBrk="0" fontAlgn="base" hangingPunct="0">
                        <a:spcBef>
                          <a:spcPct val="20000"/>
                        </a:spcBef>
                        <a:spcAft>
                          <a:spcPct val="0"/>
                        </a:spcAft>
                        <a:defRPr b="1">
                          <a:solidFill>
                            <a:schemeClr val="tx1"/>
                          </a:solidFill>
                          <a:latin typeface="Verdana" panose="020B0604030504040204" pitchFamily="34" charset="0"/>
                        </a:defRPr>
                      </a:lvl8pPr>
                      <a:lvl9pPr marL="3886200" indent="-228600" eaLnBrk="0" fontAlgn="base" hangingPunct="0">
                        <a:spcBef>
                          <a:spcPct val="20000"/>
                        </a:spcBef>
                        <a:spcAft>
                          <a:spcPct val="0"/>
                        </a:spcAft>
                        <a:defRPr b="1">
                          <a:solidFill>
                            <a:schemeClr val="tx1"/>
                          </a:solidFill>
                          <a:latin typeface="Verdana" panose="020B0604030504040204" pitchFamily="34" charset="0"/>
                        </a:defRPr>
                      </a:lvl9pPr>
                    </a:lstStyle>
                    <a:p>
                      <a:pPr marL="61913" marR="0" lvl="0" indent="0" algn="ctr" defTabSz="914400" rtl="0" eaLnBrk="1" fontAlgn="base" latinLnBrk="0" hangingPunct="1">
                        <a:lnSpc>
                          <a:spcPct val="101000"/>
                        </a:lnSpc>
                        <a:spcBef>
                          <a:spcPct val="0"/>
                        </a:spcBef>
                        <a:spcAft>
                          <a:spcPct val="0"/>
                        </a:spcAft>
                        <a:buClrTx/>
                        <a:buSzTx/>
                        <a:buFontTx/>
                        <a:buNone/>
                        <a:tabLst/>
                      </a:pPr>
                      <a:r>
                        <a:rPr kumimoji="0" lang="en-US" altLang="en-US" sz="2100" b="1" u="none" strike="noStrike" cap="none" normalizeH="0" baseline="0">
                          <a:ln>
                            <a:noFill/>
                          </a:ln>
                          <a:solidFill>
                            <a:srgbClr val="161645"/>
                          </a:solidFill>
                          <a:effectLst/>
                        </a:rPr>
                        <a:t>short answer questions; activity list</a:t>
                      </a:r>
                      <a:endParaRPr kumimoji="0" lang="en-US" altLang="en-US" sz="2100" b="1" i="1" u="none" strike="noStrike" cap="none" normalizeH="0" baseline="0">
                        <a:ln>
                          <a:noFill/>
                        </a:ln>
                        <a:solidFill>
                          <a:srgbClr val="161645"/>
                        </a:solidFill>
                        <a:effectLst/>
                        <a:latin typeface="Calibri" panose="020F0502020204030204" pitchFamily="34" charset="0"/>
                        <a:cs typeface="Calibri" panose="020F0502020204030204" pitchFamily="34" charset="0"/>
                      </a:endParaRPr>
                    </a:p>
                  </a:txBody>
                  <a:tcPr marL="0" marR="0" marT="0" marB="0" anchor="ctr" horzOverflow="overflow"/>
                </a:tc>
                <a:tc>
                  <a:txBody>
                    <a:bodyPr/>
                    <a:lstStyle>
                      <a:lvl1pPr marL="69850" algn="l" eaLnBrk="0" hangingPunct="0">
                        <a:spcBef>
                          <a:spcPct val="20000"/>
                        </a:spcBef>
                        <a:defRPr sz="2800" b="1">
                          <a:solidFill>
                            <a:schemeClr val="tx1"/>
                          </a:solidFill>
                          <a:latin typeface="Verdana" panose="020B0604030504040204" pitchFamily="34" charset="0"/>
                        </a:defRPr>
                      </a:lvl1pPr>
                      <a:lvl2pPr marL="742950" indent="-285750" algn="l" eaLnBrk="0" hangingPunct="0">
                        <a:spcBef>
                          <a:spcPct val="20000"/>
                        </a:spcBef>
                        <a:defRPr sz="2400" b="1">
                          <a:solidFill>
                            <a:schemeClr val="tx1"/>
                          </a:solidFill>
                          <a:latin typeface="Verdana" panose="020B0604030504040204" pitchFamily="34" charset="0"/>
                        </a:defRPr>
                      </a:lvl2pPr>
                      <a:lvl3pPr marL="1143000" indent="-228600" algn="l" eaLnBrk="0" hangingPunct="0">
                        <a:spcBef>
                          <a:spcPct val="20000"/>
                        </a:spcBef>
                        <a:defRPr sz="2000" b="1">
                          <a:solidFill>
                            <a:schemeClr val="tx1"/>
                          </a:solidFill>
                          <a:latin typeface="Verdana" panose="020B0604030504040204" pitchFamily="34" charset="0"/>
                        </a:defRPr>
                      </a:lvl3pPr>
                      <a:lvl4pPr marL="1600200" indent="-228600" algn="l" eaLnBrk="0" hangingPunct="0">
                        <a:spcBef>
                          <a:spcPct val="20000"/>
                        </a:spcBef>
                        <a:defRPr b="1">
                          <a:solidFill>
                            <a:schemeClr val="tx1"/>
                          </a:solidFill>
                          <a:latin typeface="Verdana" panose="020B0604030504040204" pitchFamily="34" charset="0"/>
                        </a:defRPr>
                      </a:lvl4pPr>
                      <a:lvl5pPr marL="2057400" indent="-228600" algn="l" eaLnBrk="0" hangingPunct="0">
                        <a:spcBef>
                          <a:spcPct val="20000"/>
                        </a:spcBef>
                        <a:defRPr b="1">
                          <a:solidFill>
                            <a:schemeClr val="tx1"/>
                          </a:solidFill>
                          <a:latin typeface="Verdana" panose="020B0604030504040204" pitchFamily="34" charset="0"/>
                        </a:defRPr>
                      </a:lvl5pPr>
                      <a:lvl6pPr marL="2514600" indent="-228600" eaLnBrk="0" fontAlgn="base" hangingPunct="0">
                        <a:spcBef>
                          <a:spcPct val="20000"/>
                        </a:spcBef>
                        <a:spcAft>
                          <a:spcPct val="0"/>
                        </a:spcAft>
                        <a:defRPr b="1">
                          <a:solidFill>
                            <a:schemeClr val="tx1"/>
                          </a:solidFill>
                          <a:latin typeface="Verdana" panose="020B0604030504040204" pitchFamily="34" charset="0"/>
                        </a:defRPr>
                      </a:lvl6pPr>
                      <a:lvl7pPr marL="2971800" indent="-228600" eaLnBrk="0" fontAlgn="base" hangingPunct="0">
                        <a:spcBef>
                          <a:spcPct val="20000"/>
                        </a:spcBef>
                        <a:spcAft>
                          <a:spcPct val="0"/>
                        </a:spcAft>
                        <a:defRPr b="1">
                          <a:solidFill>
                            <a:schemeClr val="tx1"/>
                          </a:solidFill>
                          <a:latin typeface="Verdana" panose="020B0604030504040204" pitchFamily="34" charset="0"/>
                        </a:defRPr>
                      </a:lvl7pPr>
                      <a:lvl8pPr marL="3429000" indent="-228600" eaLnBrk="0" fontAlgn="base" hangingPunct="0">
                        <a:spcBef>
                          <a:spcPct val="20000"/>
                        </a:spcBef>
                        <a:spcAft>
                          <a:spcPct val="0"/>
                        </a:spcAft>
                        <a:defRPr b="1">
                          <a:solidFill>
                            <a:schemeClr val="tx1"/>
                          </a:solidFill>
                          <a:latin typeface="Verdana" panose="020B0604030504040204" pitchFamily="34" charset="0"/>
                        </a:defRPr>
                      </a:lvl8pPr>
                      <a:lvl9pPr marL="3886200" indent="-228600" eaLnBrk="0" fontAlgn="base" hangingPunct="0">
                        <a:spcBef>
                          <a:spcPct val="20000"/>
                        </a:spcBef>
                        <a:spcAft>
                          <a:spcPct val="0"/>
                        </a:spcAft>
                        <a:defRPr b="1">
                          <a:solidFill>
                            <a:schemeClr val="tx1"/>
                          </a:solidFill>
                          <a:latin typeface="Verdana" panose="020B0604030504040204" pitchFamily="34" charset="0"/>
                        </a:defRPr>
                      </a:lvl9pPr>
                    </a:lstStyle>
                    <a:p>
                      <a:pPr marL="69850" marR="0" lvl="0" indent="0" algn="l" defTabSz="914400" rtl="0" eaLnBrk="1" fontAlgn="base" latinLnBrk="0" hangingPunct="1">
                        <a:lnSpc>
                          <a:spcPct val="100000"/>
                        </a:lnSpc>
                        <a:spcBef>
                          <a:spcPct val="0"/>
                        </a:spcBef>
                        <a:spcAft>
                          <a:spcPct val="0"/>
                        </a:spcAft>
                        <a:buClrTx/>
                        <a:buSzTx/>
                        <a:buFontTx/>
                        <a:buNone/>
                        <a:tabLst/>
                      </a:pPr>
                      <a:r>
                        <a:rPr kumimoji="0" lang="en-CA" altLang="en-US" sz="2100" b="1" u="none" strike="noStrike" cap="none" normalizeH="0" baseline="0">
                          <a:ln>
                            <a:noFill/>
                          </a:ln>
                          <a:solidFill>
                            <a:srgbClr val="161645"/>
                          </a:solidFill>
                          <a:effectLst/>
                        </a:rPr>
                        <a:t>Personal Profile</a:t>
                      </a:r>
                      <a:r>
                        <a:rPr kumimoji="0" lang="en-US" altLang="en-US" sz="2100" b="1" u="none" strike="noStrike" cap="none" normalizeH="0" baseline="0">
                          <a:ln>
                            <a:noFill/>
                          </a:ln>
                          <a:solidFill>
                            <a:srgbClr val="161645"/>
                          </a:solidFill>
                          <a:effectLst/>
                        </a:rPr>
                        <a:t> score</a:t>
                      </a:r>
                      <a:endParaRPr kumimoji="0" lang="en-US" altLang="en-US" sz="2100" b="1" i="0" u="none" strike="noStrike" cap="none" normalizeH="0" baseline="0">
                        <a:ln>
                          <a:noFill/>
                        </a:ln>
                        <a:solidFill>
                          <a:srgbClr val="161645"/>
                        </a:solidFill>
                        <a:effectLst/>
                        <a:latin typeface="Calibri" panose="020F0502020204030204" pitchFamily="34" charset="0"/>
                        <a:cs typeface="Calibri" panose="020F0502020204030204" pitchFamily="34" charset="0"/>
                      </a:endParaRPr>
                    </a:p>
                  </a:txBody>
                  <a:tcPr marL="0" marR="0" marT="0" marB="0" anchor="ctr" horzOverflow="overflow"/>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100011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DF1995-58ED-7A3C-4BFD-DF1E6C6728EF}"/>
              </a:ext>
            </a:extLst>
          </p:cNvPr>
          <p:cNvSpPr>
            <a:spLocks noGrp="1"/>
          </p:cNvSpPr>
          <p:nvPr>
            <p:ph type="sldNum" sz="quarter" idx="12"/>
          </p:nvPr>
        </p:nvSpPr>
        <p:spPr/>
        <p:txBody>
          <a:bodyPr/>
          <a:lstStyle/>
          <a:p>
            <a:fld id="{03DC2DEF-D2FE-4B45-ABA4-9F153FD1C98A}" type="slidenum">
              <a:rPr lang="en-US" smtClean="0"/>
              <a:t>23</a:t>
            </a:fld>
            <a:endParaRPr lang="en-US"/>
          </a:p>
        </p:txBody>
      </p:sp>
      <p:pic>
        <p:nvPicPr>
          <p:cNvPr id="5" name="Picture 4">
            <a:extLst>
              <a:ext uri="{FF2B5EF4-FFF2-40B4-BE49-F238E27FC236}">
                <a16:creationId xmlns:a16="http://schemas.microsoft.com/office/drawing/2014/main" id="{AC9E44D4-E301-D376-B182-E94AFB03F60C}"/>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38662203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EC57B-CE55-C54C-3D64-E1391496F8FC}"/>
              </a:ext>
            </a:extLst>
          </p:cNvPr>
          <p:cNvSpPr>
            <a:spLocks noGrp="1"/>
          </p:cNvSpPr>
          <p:nvPr>
            <p:ph type="ctrTitle"/>
          </p:nvPr>
        </p:nvSpPr>
        <p:spPr>
          <a:xfrm>
            <a:off x="1524000" y="4470400"/>
            <a:ext cx="9144000" cy="2387600"/>
          </a:xfrm>
        </p:spPr>
        <p:txBody>
          <a:bodyPr>
            <a:normAutofit/>
          </a:bodyPr>
          <a:lstStyle/>
          <a:p>
            <a:r>
              <a:rPr lang="en-CA">
                <a:hlinkClick r:id="rId2"/>
              </a:rPr>
              <a:t>https://kalamalka.sd22.bc.ca/course-selection</a:t>
            </a:r>
            <a:r>
              <a:rPr lang="en-CA"/>
              <a:t> </a:t>
            </a:r>
          </a:p>
        </p:txBody>
      </p:sp>
      <p:sp>
        <p:nvSpPr>
          <p:cNvPr id="4" name="Slide Number Placeholder 3">
            <a:extLst>
              <a:ext uri="{FF2B5EF4-FFF2-40B4-BE49-F238E27FC236}">
                <a16:creationId xmlns:a16="http://schemas.microsoft.com/office/drawing/2014/main" id="{4F6CADC8-55F5-DA64-5A87-0FADBBBEE19E}"/>
              </a:ext>
            </a:extLst>
          </p:cNvPr>
          <p:cNvSpPr>
            <a:spLocks noGrp="1"/>
          </p:cNvSpPr>
          <p:nvPr>
            <p:ph type="sldNum" sz="quarter" idx="12"/>
          </p:nvPr>
        </p:nvSpPr>
        <p:spPr/>
        <p:txBody>
          <a:bodyPr/>
          <a:lstStyle/>
          <a:p>
            <a:fld id="{03DC2DEF-D2FE-4B45-ABA4-9F153FD1C98A}" type="slidenum">
              <a:rPr lang="en-US" smtClean="0"/>
              <a:pPr/>
              <a:t>24</a:t>
            </a:fld>
            <a:endParaRPr lang="en-US"/>
          </a:p>
        </p:txBody>
      </p:sp>
      <p:pic>
        <p:nvPicPr>
          <p:cNvPr id="7" name="Picture 6">
            <a:extLst>
              <a:ext uri="{FF2B5EF4-FFF2-40B4-BE49-F238E27FC236}">
                <a16:creationId xmlns:a16="http://schemas.microsoft.com/office/drawing/2014/main" id="{FE752A9E-9F31-AB5A-51BD-EC47DDAAD003}"/>
              </a:ext>
            </a:extLst>
          </p:cNvPr>
          <p:cNvPicPr>
            <a:picLocks noChangeAspect="1"/>
          </p:cNvPicPr>
          <p:nvPr/>
        </p:nvPicPr>
        <p:blipFill>
          <a:blip r:embed="rId3"/>
          <a:stretch>
            <a:fillRect/>
          </a:stretch>
        </p:blipFill>
        <p:spPr>
          <a:xfrm>
            <a:off x="468655" y="2945484"/>
            <a:ext cx="1390843" cy="2102766"/>
          </a:xfrm>
          <a:prstGeom prst="rect">
            <a:avLst/>
          </a:prstGeom>
        </p:spPr>
      </p:pic>
      <p:sp>
        <p:nvSpPr>
          <p:cNvPr id="8" name="Speech Bubble: Oval 7">
            <a:extLst>
              <a:ext uri="{FF2B5EF4-FFF2-40B4-BE49-F238E27FC236}">
                <a16:creationId xmlns:a16="http://schemas.microsoft.com/office/drawing/2014/main" id="{4DF7C5B0-52B8-1DD3-C845-242332408149}"/>
              </a:ext>
            </a:extLst>
          </p:cNvPr>
          <p:cNvSpPr/>
          <p:nvPr/>
        </p:nvSpPr>
        <p:spPr>
          <a:xfrm>
            <a:off x="1524000" y="1304925"/>
            <a:ext cx="1809750" cy="1648778"/>
          </a:xfrm>
          <a:prstGeom prst="wedgeEllipseCallout">
            <a:avLst>
              <a:gd name="adj1" fmla="val -43608"/>
              <a:gd name="adj2" fmla="val 529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a:t>YOU GOT THIS!</a:t>
            </a:r>
          </a:p>
        </p:txBody>
      </p:sp>
      <p:pic>
        <p:nvPicPr>
          <p:cNvPr id="5" name="Picture 4">
            <a:extLst>
              <a:ext uri="{FF2B5EF4-FFF2-40B4-BE49-F238E27FC236}">
                <a16:creationId xmlns:a16="http://schemas.microsoft.com/office/drawing/2014/main" id="{4D9911C9-ADB4-CAF5-99F1-FA6003ACB43E}"/>
              </a:ext>
            </a:extLst>
          </p:cNvPr>
          <p:cNvPicPr>
            <a:picLocks noChangeAspect="1"/>
          </p:cNvPicPr>
          <p:nvPr/>
        </p:nvPicPr>
        <p:blipFill>
          <a:blip r:embed="rId4"/>
          <a:stretch>
            <a:fillRect/>
          </a:stretch>
        </p:blipFill>
        <p:spPr>
          <a:xfrm>
            <a:off x="3802960" y="254524"/>
            <a:ext cx="4921577" cy="4921577"/>
          </a:xfrm>
          <a:prstGeom prst="rect">
            <a:avLst/>
          </a:prstGeom>
        </p:spPr>
      </p:pic>
    </p:spTree>
    <p:extLst>
      <p:ext uri="{BB962C8B-B14F-4D97-AF65-F5344CB8AC3E}">
        <p14:creationId xmlns:p14="http://schemas.microsoft.com/office/powerpoint/2010/main" val="2342855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4522C-9C1B-BA85-5259-BE77E2B71CCC}"/>
              </a:ext>
            </a:extLst>
          </p:cNvPr>
          <p:cNvSpPr>
            <a:spLocks noGrp="1"/>
          </p:cNvSpPr>
          <p:nvPr>
            <p:ph type="title"/>
          </p:nvPr>
        </p:nvSpPr>
        <p:spPr/>
        <p:txBody>
          <a:bodyPr/>
          <a:lstStyle/>
          <a:p>
            <a:r>
              <a:rPr lang="en-CA"/>
              <a:t>What courses can I take?</a:t>
            </a:r>
          </a:p>
        </p:txBody>
      </p:sp>
      <p:sp>
        <p:nvSpPr>
          <p:cNvPr id="3" name="Content Placeholder 2">
            <a:extLst>
              <a:ext uri="{FF2B5EF4-FFF2-40B4-BE49-F238E27FC236}">
                <a16:creationId xmlns:a16="http://schemas.microsoft.com/office/drawing/2014/main" id="{ECE0F126-5C58-44F4-E5DA-370C8BD87AF5}"/>
              </a:ext>
            </a:extLst>
          </p:cNvPr>
          <p:cNvSpPr>
            <a:spLocks noGrp="1"/>
          </p:cNvSpPr>
          <p:nvPr>
            <p:ph idx="1"/>
          </p:nvPr>
        </p:nvSpPr>
        <p:spPr/>
        <p:txBody>
          <a:bodyPr>
            <a:normAutofit/>
          </a:bodyPr>
          <a:lstStyle/>
          <a:p>
            <a:r>
              <a:rPr lang="en-CA" sz="3200"/>
              <a:t>See Course Planning Book on the Kal website</a:t>
            </a:r>
          </a:p>
          <a:p>
            <a:r>
              <a:rPr lang="en-CA" sz="3200"/>
              <a:t>Each grade has a set of </a:t>
            </a:r>
            <a:r>
              <a:rPr lang="en-CA" sz="3200" i="1"/>
              <a:t>core </a:t>
            </a:r>
            <a:r>
              <a:rPr lang="en-CA" sz="3200"/>
              <a:t>and </a:t>
            </a:r>
            <a:r>
              <a:rPr lang="en-CA" sz="3200" i="1"/>
              <a:t>elective </a:t>
            </a:r>
            <a:r>
              <a:rPr lang="en-CA" sz="3200"/>
              <a:t>courses that you can request</a:t>
            </a:r>
          </a:p>
          <a:p>
            <a:r>
              <a:rPr lang="en-CA" sz="3200" b="1"/>
              <a:t>Core</a:t>
            </a:r>
            <a:r>
              <a:rPr lang="en-CA" sz="3200"/>
              <a:t> – classes that are mandatory in each grade</a:t>
            </a:r>
          </a:p>
          <a:p>
            <a:r>
              <a:rPr lang="en-CA" sz="3200" b="1"/>
              <a:t>Elective </a:t>
            </a:r>
            <a:r>
              <a:rPr lang="en-CA" sz="3200"/>
              <a:t>– courses that you choose to take in each grade</a:t>
            </a:r>
          </a:p>
          <a:p>
            <a:endParaRPr lang="en-CA" sz="3200" b="1"/>
          </a:p>
          <a:p>
            <a:r>
              <a:rPr lang="en-CA" sz="3200"/>
              <a:t>As you move through grades 8-12, more of your courses become electives as you focus on a particular area of study</a:t>
            </a:r>
          </a:p>
          <a:p>
            <a:pPr marL="0" indent="0">
              <a:buNone/>
            </a:pPr>
            <a:endParaRPr lang="en-CA" sz="3200"/>
          </a:p>
        </p:txBody>
      </p:sp>
      <p:sp>
        <p:nvSpPr>
          <p:cNvPr id="4" name="Slide Number Placeholder 3">
            <a:extLst>
              <a:ext uri="{FF2B5EF4-FFF2-40B4-BE49-F238E27FC236}">
                <a16:creationId xmlns:a16="http://schemas.microsoft.com/office/drawing/2014/main" id="{E88B401D-0634-9C33-A1E1-1054C728E5E9}"/>
              </a:ext>
            </a:extLst>
          </p:cNvPr>
          <p:cNvSpPr>
            <a:spLocks noGrp="1"/>
          </p:cNvSpPr>
          <p:nvPr>
            <p:ph type="sldNum" sz="quarter" idx="12"/>
          </p:nvPr>
        </p:nvSpPr>
        <p:spPr/>
        <p:txBody>
          <a:bodyPr/>
          <a:lstStyle/>
          <a:p>
            <a:fld id="{03DC2DEF-D2FE-4B45-ABA4-9F153FD1C98A}" type="slidenum">
              <a:rPr lang="en-US" smtClean="0"/>
              <a:t>3</a:t>
            </a:fld>
            <a:endParaRPr lang="en-US"/>
          </a:p>
        </p:txBody>
      </p:sp>
    </p:spTree>
    <p:extLst>
      <p:ext uri="{BB962C8B-B14F-4D97-AF65-F5344CB8AC3E}">
        <p14:creationId xmlns:p14="http://schemas.microsoft.com/office/powerpoint/2010/main" val="2082149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67BF7-82E1-6262-5E09-11139095A8F9}"/>
              </a:ext>
            </a:extLst>
          </p:cNvPr>
          <p:cNvSpPr>
            <a:spLocks noGrp="1"/>
          </p:cNvSpPr>
          <p:nvPr>
            <p:ph type="title"/>
          </p:nvPr>
        </p:nvSpPr>
        <p:spPr>
          <a:xfrm>
            <a:off x="838200" y="203200"/>
            <a:ext cx="10515600" cy="1325563"/>
          </a:xfrm>
        </p:spPr>
        <p:txBody>
          <a:bodyPr>
            <a:normAutofit/>
          </a:bodyPr>
          <a:lstStyle/>
          <a:p>
            <a:r>
              <a:rPr lang="en-CA" sz="4000"/>
              <a:t>Grade 12</a:t>
            </a:r>
          </a:p>
        </p:txBody>
      </p:sp>
      <p:sp>
        <p:nvSpPr>
          <p:cNvPr id="4" name="Slide Number Placeholder 3">
            <a:extLst>
              <a:ext uri="{FF2B5EF4-FFF2-40B4-BE49-F238E27FC236}">
                <a16:creationId xmlns:a16="http://schemas.microsoft.com/office/drawing/2014/main" id="{734602D1-56C2-DADA-AE01-19C20AB230BA}"/>
              </a:ext>
            </a:extLst>
          </p:cNvPr>
          <p:cNvSpPr>
            <a:spLocks noGrp="1"/>
          </p:cNvSpPr>
          <p:nvPr>
            <p:ph type="sldNum" sz="quarter" idx="12"/>
          </p:nvPr>
        </p:nvSpPr>
        <p:spPr/>
        <p:txBody>
          <a:bodyPr/>
          <a:lstStyle/>
          <a:p>
            <a:fld id="{03DC2DEF-D2FE-4B45-ABA4-9F153FD1C98A}" type="slidenum">
              <a:rPr lang="en-US" smtClean="0"/>
              <a:t>4</a:t>
            </a:fld>
            <a:endParaRPr lang="en-US"/>
          </a:p>
        </p:txBody>
      </p:sp>
      <p:graphicFrame>
        <p:nvGraphicFramePr>
          <p:cNvPr id="6" name="Table 7">
            <a:extLst>
              <a:ext uri="{FF2B5EF4-FFF2-40B4-BE49-F238E27FC236}">
                <a16:creationId xmlns:a16="http://schemas.microsoft.com/office/drawing/2014/main" id="{2B184829-F5DA-02C5-F473-742AFD7222AC}"/>
              </a:ext>
            </a:extLst>
          </p:cNvPr>
          <p:cNvGraphicFramePr>
            <a:graphicFrameLocks noGrp="1"/>
          </p:cNvGraphicFramePr>
          <p:nvPr>
            <p:extLst>
              <p:ext uri="{D42A27DB-BD31-4B8C-83A1-F6EECF244321}">
                <p14:modId xmlns:p14="http://schemas.microsoft.com/office/powerpoint/2010/main" val="3770891595"/>
              </p:ext>
            </p:extLst>
          </p:nvPr>
        </p:nvGraphicFramePr>
        <p:xfrm>
          <a:off x="0" y="1245682"/>
          <a:ext cx="12192000" cy="5612317"/>
        </p:xfrm>
        <a:graphic>
          <a:graphicData uri="http://schemas.openxmlformats.org/drawingml/2006/table">
            <a:tbl>
              <a:tblPr firstRow="1" bandRow="1">
                <a:tableStyleId>{69CF1AB2-1976-4502-BF36-3FF5EA218861}</a:tableStyleId>
              </a:tblPr>
              <a:tblGrid>
                <a:gridCol w="4619134">
                  <a:extLst>
                    <a:ext uri="{9D8B030D-6E8A-4147-A177-3AD203B41FA5}">
                      <a16:colId xmlns:a16="http://schemas.microsoft.com/office/drawing/2014/main" val="448893351"/>
                    </a:ext>
                  </a:extLst>
                </a:gridCol>
                <a:gridCol w="7572866">
                  <a:extLst>
                    <a:ext uri="{9D8B030D-6E8A-4147-A177-3AD203B41FA5}">
                      <a16:colId xmlns:a16="http://schemas.microsoft.com/office/drawing/2014/main" val="75487976"/>
                    </a:ext>
                  </a:extLst>
                </a:gridCol>
              </a:tblGrid>
              <a:tr h="1280419">
                <a:tc gridSpan="2">
                  <a:txBody>
                    <a:bodyPr/>
                    <a:lstStyle/>
                    <a:p>
                      <a:r>
                        <a:rPr lang="en-CA" sz="3200">
                          <a:solidFill>
                            <a:schemeClr val="bg1"/>
                          </a:solidFill>
                        </a:rPr>
                        <a:t>Mandatory courses (2) – must enrol in at least one course from the following learning areas: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solidFill>
                  </a:tcPr>
                </a:tc>
                <a:tc hMerge="1">
                  <a:txBody>
                    <a:bodyPr/>
                    <a:lstStyle/>
                    <a:p>
                      <a:endParaRPr lang="en-CA" b="0"/>
                    </a:p>
                  </a:txBody>
                  <a:tcPr/>
                </a:tc>
                <a:extLst>
                  <a:ext uri="{0D108BD9-81ED-4DB2-BD59-A6C34878D82A}">
                    <a16:rowId xmlns:a16="http://schemas.microsoft.com/office/drawing/2014/main" val="216316563"/>
                  </a:ext>
                </a:extLst>
              </a:tr>
              <a:tr h="1443966">
                <a:tc>
                  <a:txBody>
                    <a:bodyPr/>
                    <a:lstStyle/>
                    <a:p>
                      <a:r>
                        <a:rPr lang="en-CA" sz="2400" b="1"/>
                        <a:t>1. English 12 </a:t>
                      </a:r>
                      <a:r>
                        <a:rPr lang="en-CA" sz="2400"/>
                        <a:t>– must choose ONE of the following</a:t>
                      </a:r>
                    </a:p>
                  </a:txBody>
                  <a:tcPr>
                    <a:lnT w="28575" cap="flat" cmpd="sng" algn="ctr">
                      <a:solidFill>
                        <a:schemeClr val="tx1"/>
                      </a:solidFill>
                      <a:prstDash val="solid"/>
                      <a:round/>
                      <a:headEnd type="none" w="med" len="med"/>
                      <a:tailEnd type="none" w="med" len="med"/>
                    </a:lnT>
                    <a:solidFill>
                      <a:schemeClr val="accent2">
                        <a:lumMod val="20000"/>
                        <a:lumOff val="80000"/>
                      </a:schemeClr>
                    </a:solidFill>
                  </a:tcPr>
                </a:tc>
                <a:tc>
                  <a:txBody>
                    <a:bodyPr/>
                    <a:lstStyle/>
                    <a:p>
                      <a:r>
                        <a:rPr lang="en-CA" sz="2400" b="0" i="1" dirty="0"/>
                        <a:t>English Studies 12 / English First Peoples 12 / AP Literature &amp; AP Language &amp; English 12 (Linear, 12 credits)</a:t>
                      </a:r>
                    </a:p>
                  </a:txBody>
                  <a:tcPr>
                    <a:lnT w="28575" cap="flat" cmpd="sng" algn="ctr">
                      <a:solidFill>
                        <a:schemeClr val="tx1"/>
                      </a:solidFill>
                      <a:prstDash val="solid"/>
                      <a:round/>
                      <a:headEnd type="none" w="med" len="med"/>
                      <a:tailEnd type="none" w="med" len="med"/>
                    </a:lnT>
                    <a:solidFill>
                      <a:schemeClr val="accent2">
                        <a:lumMod val="20000"/>
                        <a:lumOff val="80000"/>
                      </a:schemeClr>
                    </a:solidFill>
                  </a:tcPr>
                </a:tc>
                <a:extLst>
                  <a:ext uri="{0D108BD9-81ED-4DB2-BD59-A6C34878D82A}">
                    <a16:rowId xmlns:a16="http://schemas.microsoft.com/office/drawing/2014/main" val="3537792635"/>
                  </a:ext>
                </a:extLst>
              </a:tr>
              <a:tr h="1443966">
                <a:tc>
                  <a:txBody>
                    <a:bodyPr/>
                    <a:lstStyle/>
                    <a:p>
                      <a:r>
                        <a:rPr lang="en-CA" sz="2400" b="1"/>
                        <a:t>2. Career Education </a:t>
                      </a:r>
                      <a:r>
                        <a:rPr lang="en-CA" sz="2400" b="0"/>
                        <a:t>– must choose ONE of the following in gr.11 or 12 </a:t>
                      </a:r>
                    </a:p>
                  </a:txBody>
                  <a:tcPr>
                    <a:lnB w="2857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CA" sz="2400" i="1" dirty="0"/>
                        <a:t>Career Life Connections 12 (in-class) / Career Life Connections 12 (OTT)</a:t>
                      </a:r>
                    </a:p>
                  </a:txBody>
                  <a:tcPr>
                    <a:lnB w="2857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892355014"/>
                  </a:ext>
                </a:extLst>
              </a:tr>
              <a:tr h="1443966">
                <a:tc gridSpan="2">
                  <a:txBody>
                    <a:bodyPr/>
                    <a:lstStyle/>
                    <a:p>
                      <a:pPr algn="ctr"/>
                      <a:r>
                        <a:rPr lang="en-CA" sz="2400" b="1" dirty="0">
                          <a:solidFill>
                            <a:srgbClr val="FF0000"/>
                          </a:solidFill>
                        </a:rPr>
                        <a:t>IMPORTANT: If you have not enrolled in an Indigenous-focused course in grade 10 or 11 (e.g., EFP 10, EFP 11, or Contemporary Indigenous Studies 12), you MUST enrol in either EFP 12 OR Contemporary Indigenous Studies 12 (social studies elective)</a:t>
                      </a: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CA" i="1"/>
                    </a:p>
                  </a:txBody>
                  <a:tcP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876432528"/>
                  </a:ext>
                </a:extLst>
              </a:tr>
            </a:tbl>
          </a:graphicData>
        </a:graphic>
      </p:graphicFrame>
    </p:spTree>
    <p:extLst>
      <p:ext uri="{BB962C8B-B14F-4D97-AF65-F5344CB8AC3E}">
        <p14:creationId xmlns:p14="http://schemas.microsoft.com/office/powerpoint/2010/main" val="2854583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67BF7-82E1-6262-5E09-11139095A8F9}"/>
              </a:ext>
            </a:extLst>
          </p:cNvPr>
          <p:cNvSpPr>
            <a:spLocks noGrp="1"/>
          </p:cNvSpPr>
          <p:nvPr>
            <p:ph type="title"/>
          </p:nvPr>
        </p:nvSpPr>
        <p:spPr>
          <a:xfrm>
            <a:off x="838200" y="185687"/>
            <a:ext cx="10515600" cy="1325563"/>
          </a:xfrm>
        </p:spPr>
        <p:txBody>
          <a:bodyPr>
            <a:normAutofit/>
          </a:bodyPr>
          <a:lstStyle/>
          <a:p>
            <a:r>
              <a:rPr lang="en-CA" sz="4000"/>
              <a:t>Grade 12</a:t>
            </a:r>
          </a:p>
        </p:txBody>
      </p:sp>
      <p:sp>
        <p:nvSpPr>
          <p:cNvPr id="4" name="Slide Number Placeholder 3">
            <a:extLst>
              <a:ext uri="{FF2B5EF4-FFF2-40B4-BE49-F238E27FC236}">
                <a16:creationId xmlns:a16="http://schemas.microsoft.com/office/drawing/2014/main" id="{734602D1-56C2-DADA-AE01-19C20AB230BA}"/>
              </a:ext>
            </a:extLst>
          </p:cNvPr>
          <p:cNvSpPr>
            <a:spLocks noGrp="1"/>
          </p:cNvSpPr>
          <p:nvPr>
            <p:ph type="sldNum" sz="quarter" idx="12"/>
          </p:nvPr>
        </p:nvSpPr>
        <p:spPr/>
        <p:txBody>
          <a:bodyPr/>
          <a:lstStyle/>
          <a:p>
            <a:fld id="{03DC2DEF-D2FE-4B45-ABA4-9F153FD1C98A}" type="slidenum">
              <a:rPr lang="en-US" smtClean="0"/>
              <a:t>5</a:t>
            </a:fld>
            <a:endParaRPr lang="en-US"/>
          </a:p>
        </p:txBody>
      </p:sp>
      <p:graphicFrame>
        <p:nvGraphicFramePr>
          <p:cNvPr id="6" name="Table 7">
            <a:extLst>
              <a:ext uri="{FF2B5EF4-FFF2-40B4-BE49-F238E27FC236}">
                <a16:creationId xmlns:a16="http://schemas.microsoft.com/office/drawing/2014/main" id="{2B184829-F5DA-02C5-F473-742AFD7222AC}"/>
              </a:ext>
            </a:extLst>
          </p:cNvPr>
          <p:cNvGraphicFramePr>
            <a:graphicFrameLocks noGrp="1"/>
          </p:cNvGraphicFramePr>
          <p:nvPr>
            <p:extLst>
              <p:ext uri="{D42A27DB-BD31-4B8C-83A1-F6EECF244321}">
                <p14:modId xmlns:p14="http://schemas.microsoft.com/office/powerpoint/2010/main" val="3208309406"/>
              </p:ext>
            </p:extLst>
          </p:nvPr>
        </p:nvGraphicFramePr>
        <p:xfrm>
          <a:off x="0" y="1140737"/>
          <a:ext cx="12192000" cy="5737171"/>
        </p:xfrm>
        <a:graphic>
          <a:graphicData uri="http://schemas.openxmlformats.org/drawingml/2006/table">
            <a:tbl>
              <a:tblPr firstRow="1" bandRow="1">
                <a:tableStyleId>{69CF1AB2-1976-4502-BF36-3FF5EA218861}</a:tableStyleId>
              </a:tblPr>
              <a:tblGrid>
                <a:gridCol w="2032000">
                  <a:extLst>
                    <a:ext uri="{9D8B030D-6E8A-4147-A177-3AD203B41FA5}">
                      <a16:colId xmlns:a16="http://schemas.microsoft.com/office/drawing/2014/main" val="448893351"/>
                    </a:ext>
                  </a:extLst>
                </a:gridCol>
                <a:gridCol w="2032000">
                  <a:extLst>
                    <a:ext uri="{9D8B030D-6E8A-4147-A177-3AD203B41FA5}">
                      <a16:colId xmlns:a16="http://schemas.microsoft.com/office/drawing/2014/main" val="832253850"/>
                    </a:ext>
                  </a:extLst>
                </a:gridCol>
                <a:gridCol w="2032000">
                  <a:extLst>
                    <a:ext uri="{9D8B030D-6E8A-4147-A177-3AD203B41FA5}">
                      <a16:colId xmlns:a16="http://schemas.microsoft.com/office/drawing/2014/main" val="2231722263"/>
                    </a:ext>
                  </a:extLst>
                </a:gridCol>
                <a:gridCol w="2032000">
                  <a:extLst>
                    <a:ext uri="{9D8B030D-6E8A-4147-A177-3AD203B41FA5}">
                      <a16:colId xmlns:a16="http://schemas.microsoft.com/office/drawing/2014/main" val="2049442912"/>
                    </a:ext>
                  </a:extLst>
                </a:gridCol>
                <a:gridCol w="2032000">
                  <a:extLst>
                    <a:ext uri="{9D8B030D-6E8A-4147-A177-3AD203B41FA5}">
                      <a16:colId xmlns:a16="http://schemas.microsoft.com/office/drawing/2014/main" val="534432220"/>
                    </a:ext>
                  </a:extLst>
                </a:gridCol>
                <a:gridCol w="2032000">
                  <a:extLst>
                    <a:ext uri="{9D8B030D-6E8A-4147-A177-3AD203B41FA5}">
                      <a16:colId xmlns:a16="http://schemas.microsoft.com/office/drawing/2014/main" val="1371613413"/>
                    </a:ext>
                  </a:extLst>
                </a:gridCol>
              </a:tblGrid>
              <a:tr h="521561">
                <a:tc gridSpan="6">
                  <a:txBody>
                    <a:bodyPr/>
                    <a:lstStyle/>
                    <a:p>
                      <a:r>
                        <a:rPr lang="en-CA" sz="2000" b="1" i="0" dirty="0"/>
                        <a:t>Elective courses (6 if you need CLC12, 7 if you took CLC12 in gr.11) - any SIX / SEVEN courses from the list below</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sz="2000" b="1" i="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CA" sz="2000" b="1" i="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6009195"/>
                  </a:ext>
                </a:extLst>
              </a:tr>
              <a:tr h="5215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0" i="0" dirty="0"/>
                        <a:t>Explorations in SS 11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0" i="0" dirty="0"/>
                        <a:t>Foundations of Math 11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r>
                        <a:rPr lang="en-US" sz="1400" b="0" i="0" dirty="0"/>
                        <a:t>Earth Science 11</a:t>
                      </a:r>
                      <a:endParaRPr lang="en-CA" sz="1400" b="0" i="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r>
                        <a:rPr lang="en-CA" sz="1400" b="0" i="0" dirty="0"/>
                        <a:t>Women’s Fitness 12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r>
                        <a:rPr lang="en-CA" sz="1400" b="0" i="0" dirty="0"/>
                        <a:t>Studio Art 3D 12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0" i="0" dirty="0"/>
                        <a:t>Peer Tutoring 12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305905784"/>
                  </a:ext>
                </a:extLst>
              </a:tr>
              <a:tr h="5215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0" i="0" dirty="0"/>
                        <a:t>Physical Geography 12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t>Pre-Calculus 11</a:t>
                      </a:r>
                      <a:endParaRPr lang="en-CA" sz="1400" b="0" i="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0" i="0" dirty="0"/>
                        <a:t>Environmental Science 12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r>
                        <a:rPr lang="en-CA" sz="1400" b="0" i="0" dirty="0"/>
                        <a:t>Outdoor Education 12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r>
                        <a:rPr lang="en-CA" sz="1400" b="0" i="0" dirty="0"/>
                        <a:t>Graphic Arts 12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0" i="0" dirty="0"/>
                        <a:t>Yearbook 12 (OTT)</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1805117239"/>
                  </a:ext>
                </a:extLst>
              </a:tr>
              <a:tr h="521561">
                <a:tc>
                  <a:txBody>
                    <a:bodyPr/>
                    <a:lstStyle/>
                    <a:p>
                      <a:r>
                        <a:rPr lang="en-CA" sz="1400" b="0" i="0" dirty="0"/>
                        <a:t>Law Studies 12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r>
                        <a:rPr lang="en-CA" sz="1400" b="0" i="0" dirty="0"/>
                        <a:t>Pre-Calculus 12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0" i="0" dirty="0"/>
                        <a:t>French 11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0" i="0" dirty="0"/>
                        <a:t>Robotics 12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0" i="0" dirty="0"/>
                        <a:t>Photography 12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r>
                        <a:rPr lang="en-CA" sz="1400" b="0" i="0" dirty="0"/>
                        <a:t>Leadership 12 (OTT)</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1911861773"/>
                  </a:ext>
                </a:extLst>
              </a:tr>
              <a:tr h="521561">
                <a:tc>
                  <a:txBody>
                    <a:bodyPr/>
                    <a:lstStyle/>
                    <a:p>
                      <a:r>
                        <a:rPr lang="en-US" sz="1400" b="0" i="0" dirty="0"/>
                        <a:t>Social</a:t>
                      </a:r>
                      <a:r>
                        <a:rPr lang="en-CA" sz="1400" b="0" i="0" dirty="0"/>
                        <a:t> Justice 12</a:t>
                      </a:r>
                      <a:endParaRPr lang="en-US" sz="1400" b="0" i="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r>
                        <a:rPr lang="en-CA" sz="1400" b="0" i="0" dirty="0"/>
                        <a:t>Pre-Calc / AP Calc 12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0" i="0" dirty="0"/>
                        <a:t>French 12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t>Food Studies 12</a:t>
                      </a:r>
                      <a:endParaRPr lang="en-CA" sz="1400" b="0" i="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0" i="0" dirty="0"/>
                        <a:t>Concert Band 12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r>
                        <a:rPr lang="en-CA" sz="1400" b="0" i="0" dirty="0"/>
                        <a:t>Jazz Band 12 (OTT)</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3547142772"/>
                  </a:ext>
                </a:extLst>
              </a:tr>
              <a:tr h="521561">
                <a:tc>
                  <a:txBody>
                    <a:bodyPr/>
                    <a:lstStyle/>
                    <a:p>
                      <a:r>
                        <a:rPr lang="en-CA" sz="1400" b="0" i="0" dirty="0"/>
                        <a:t>20</a:t>
                      </a:r>
                      <a:r>
                        <a:rPr lang="en-CA" sz="1400" b="0" i="0" baseline="30000" dirty="0"/>
                        <a:t>th</a:t>
                      </a:r>
                      <a:r>
                        <a:rPr lang="en-CA" sz="1400" b="0" i="0" dirty="0"/>
                        <a:t> Century World History 12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r>
                        <a:rPr lang="en-CA" sz="1400" b="0" i="0" dirty="0"/>
                        <a:t>Chemistry 11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r>
                        <a:rPr lang="en-CA" sz="1400" b="0" i="0" dirty="0"/>
                        <a:t>Intro Spanish 11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0" i="0" dirty="0"/>
                        <a:t>Textiles 12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0" i="0" dirty="0"/>
                        <a:t>Drama 12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r>
                        <a:rPr lang="en-CA" sz="1400" b="0" i="0" dirty="0"/>
                        <a:t>Chamber Choir 12 (OTT)</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40895510"/>
                  </a:ext>
                </a:extLst>
              </a:tr>
              <a:tr h="521561">
                <a:tc>
                  <a:txBody>
                    <a:bodyPr/>
                    <a:lstStyle/>
                    <a:p>
                      <a:r>
                        <a:rPr lang="en-CA" sz="1400" b="0" i="0" dirty="0"/>
                        <a:t>Contemporary Indigenous Studies 12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r>
                        <a:rPr lang="en-CA" sz="1400" b="0" i="0" dirty="0"/>
                        <a:t>Chemistry 12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r>
                        <a:rPr lang="en-CA" sz="1400" b="0" i="0" dirty="0"/>
                        <a:t>Spanish 11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t>Fashion Industry 12</a:t>
                      </a:r>
                      <a:endParaRPr lang="en-CA" sz="1400" b="0" i="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r>
                        <a:rPr lang="en-CA" sz="1400" b="0" i="0" dirty="0"/>
                        <a:t>Musical Theatre 12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0" i="0" dirty="0"/>
                        <a:t>OC Dual Credit Courses – see counsellors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1900892485"/>
                  </a:ext>
                </a:extLst>
              </a:tr>
              <a:tr h="521561">
                <a:tc>
                  <a:txBody>
                    <a:bodyPr/>
                    <a:lstStyle/>
                    <a:p>
                      <a:r>
                        <a:rPr lang="en-CA" sz="1400" b="0" i="0" dirty="0"/>
                        <a:t>Psychology 12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r>
                        <a:rPr lang="en-CA" sz="1400" b="0" i="0" dirty="0"/>
                        <a:t>Life Science 11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r>
                        <a:rPr lang="en-CA" sz="1400" b="0" i="0" dirty="0"/>
                        <a:t>Spanish 12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0" i="0" dirty="0"/>
                        <a:t>Woodworking 12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0" i="0" dirty="0"/>
                        <a:t>Theatre Company 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400" b="0" i="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endParaRPr lang="en-CA" sz="1400" b="0" i="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3297992133"/>
                  </a:ext>
                </a:extLst>
              </a:tr>
              <a:tr h="521561">
                <a:tc>
                  <a:txBody>
                    <a:bodyPr/>
                    <a:lstStyle/>
                    <a:p>
                      <a:r>
                        <a:rPr lang="en-CA" sz="1400" b="0" i="0" dirty="0"/>
                        <a:t>AP Psychology 12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r>
                        <a:rPr lang="en-CA" sz="1400" b="0" i="0" dirty="0"/>
                        <a:t>Anatomy &amp; Physiology 12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0" i="0" dirty="0"/>
                        <a:t>PHE Active Living 12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r>
                        <a:rPr lang="en-CA" sz="1400" b="0" i="0" dirty="0"/>
                        <a:t>Skills Exploration 12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0" i="0" dirty="0"/>
                        <a:t>Stagecraft 12</a:t>
                      </a:r>
                    </a:p>
                    <a:p>
                      <a:endParaRPr lang="en-CA" sz="1400" b="0" i="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endParaRPr lang="en-CA" sz="1400" b="0" i="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840358845"/>
                  </a:ext>
                </a:extLst>
              </a:tr>
              <a:tr h="5215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prstClr val="black"/>
                          </a:solidFill>
                          <a:effectLst/>
                          <a:uLnTx/>
                          <a:uFillTx/>
                          <a:latin typeface="+mn-lt"/>
                          <a:ea typeface="+mn-ea"/>
                          <a:cs typeface="+mn-cs"/>
                        </a:rPr>
                        <a:t>Economics 12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r>
                        <a:rPr lang="en-CA" sz="1400" b="0" i="0" dirty="0"/>
                        <a:t>Physics 11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r>
                        <a:rPr lang="en-US" sz="1400" b="0" i="0" dirty="0"/>
                        <a:t>PHE 12 Sports Leadership</a:t>
                      </a:r>
                      <a:endParaRPr lang="en-CA" sz="1400" b="0" i="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r>
                        <a:rPr lang="en-CA" sz="1400" b="0" i="0" dirty="0"/>
                        <a:t>Art Studio 12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0" i="0" dirty="0"/>
                        <a:t>Directing &amp; Script 12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endParaRPr lang="en-CA" sz="1400" b="0" i="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861895595"/>
                  </a:ext>
                </a:extLst>
              </a:tr>
              <a:tr h="5215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t>Workplace Math 11</a:t>
                      </a:r>
                      <a:endParaRPr lang="en-CA" sz="1400" b="0" i="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r>
                        <a:rPr lang="en-CA" sz="1400" b="0" i="0" dirty="0"/>
                        <a:t>Physics 12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0" i="0" dirty="0"/>
                        <a:t>Fitness &amp; Conditioning 12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r>
                        <a:rPr lang="en-CA" sz="1400" b="0" i="0" dirty="0"/>
                        <a:t>Studio Art 2D 12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r>
                        <a:rPr lang="en-CA" sz="1400" b="0" i="0" dirty="0"/>
                        <a:t>Film Studies 12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400" b="0" i="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304279375"/>
                  </a:ext>
                </a:extLst>
              </a:tr>
            </a:tbl>
          </a:graphicData>
        </a:graphic>
      </p:graphicFrame>
    </p:spTree>
    <p:extLst>
      <p:ext uri="{BB962C8B-B14F-4D97-AF65-F5344CB8AC3E}">
        <p14:creationId xmlns:p14="http://schemas.microsoft.com/office/powerpoint/2010/main" val="3595977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4522C-9C1B-BA85-5259-BE77E2B71CCC}"/>
              </a:ext>
            </a:extLst>
          </p:cNvPr>
          <p:cNvSpPr>
            <a:spLocks noGrp="1"/>
          </p:cNvSpPr>
          <p:nvPr>
            <p:ph type="title"/>
          </p:nvPr>
        </p:nvSpPr>
        <p:spPr/>
        <p:txBody>
          <a:bodyPr/>
          <a:lstStyle/>
          <a:p>
            <a:r>
              <a:rPr lang="en-US" dirty="0"/>
              <a:t>BC Certificate of Graduation (aka, Dogwood)</a:t>
            </a:r>
            <a:endParaRPr lang="en-CA" dirty="0"/>
          </a:p>
        </p:txBody>
      </p:sp>
      <p:sp>
        <p:nvSpPr>
          <p:cNvPr id="3" name="Content Placeholder 2">
            <a:extLst>
              <a:ext uri="{FF2B5EF4-FFF2-40B4-BE49-F238E27FC236}">
                <a16:creationId xmlns:a16="http://schemas.microsoft.com/office/drawing/2014/main" id="{ECE0F126-5C58-44F4-E5DA-370C8BD87AF5}"/>
              </a:ext>
            </a:extLst>
          </p:cNvPr>
          <p:cNvSpPr>
            <a:spLocks noGrp="1"/>
          </p:cNvSpPr>
          <p:nvPr>
            <p:ph idx="1"/>
          </p:nvPr>
        </p:nvSpPr>
        <p:spPr/>
        <p:txBody>
          <a:bodyPr>
            <a:normAutofit/>
          </a:bodyPr>
          <a:lstStyle/>
          <a:p>
            <a:r>
              <a:rPr lang="en-CA" sz="3200" dirty="0"/>
              <a:t>Requires </a:t>
            </a:r>
            <a:r>
              <a:rPr lang="en-CA" sz="3200" b="1" dirty="0"/>
              <a:t>80</a:t>
            </a:r>
            <a:r>
              <a:rPr lang="en-CA" sz="3200" dirty="0"/>
              <a:t> credits in your grade 10-12 years</a:t>
            </a:r>
          </a:p>
          <a:p>
            <a:r>
              <a:rPr lang="en-CA" sz="3200" dirty="0"/>
              <a:t>Most courses = 4 credits</a:t>
            </a:r>
          </a:p>
          <a:p>
            <a:r>
              <a:rPr lang="en-CA" sz="3200" dirty="0"/>
              <a:t>Most students take 8 courses per year</a:t>
            </a:r>
          </a:p>
          <a:p>
            <a:endParaRPr lang="en-CA" sz="3200" dirty="0"/>
          </a:p>
          <a:p>
            <a:r>
              <a:rPr lang="en-CA" sz="3200" dirty="0"/>
              <a:t>By the end of grade 12, most students will have </a:t>
            </a:r>
            <a:r>
              <a:rPr lang="en-CA" sz="3200" b="1" dirty="0"/>
              <a:t>more than 80</a:t>
            </a:r>
            <a:r>
              <a:rPr lang="en-CA" sz="3200" dirty="0"/>
              <a:t> credits towards their Dogwood</a:t>
            </a:r>
          </a:p>
          <a:p>
            <a:endParaRPr lang="en-CA" sz="3200" dirty="0"/>
          </a:p>
          <a:p>
            <a:pPr marL="0" indent="0">
              <a:buNone/>
            </a:pPr>
            <a:endParaRPr lang="en-CA" sz="3200" dirty="0"/>
          </a:p>
        </p:txBody>
      </p:sp>
      <p:sp>
        <p:nvSpPr>
          <p:cNvPr id="4" name="Slide Number Placeholder 3">
            <a:extLst>
              <a:ext uri="{FF2B5EF4-FFF2-40B4-BE49-F238E27FC236}">
                <a16:creationId xmlns:a16="http://schemas.microsoft.com/office/drawing/2014/main" id="{E88B401D-0634-9C33-A1E1-1054C728E5E9}"/>
              </a:ext>
            </a:extLst>
          </p:cNvPr>
          <p:cNvSpPr>
            <a:spLocks noGrp="1"/>
          </p:cNvSpPr>
          <p:nvPr>
            <p:ph type="sldNum" sz="quarter" idx="12"/>
          </p:nvPr>
        </p:nvSpPr>
        <p:spPr/>
        <p:txBody>
          <a:bodyPr/>
          <a:lstStyle/>
          <a:p>
            <a:fld id="{03DC2DEF-D2FE-4B45-ABA4-9F153FD1C98A}" type="slidenum">
              <a:rPr lang="en-US" smtClean="0"/>
              <a:t>6</a:t>
            </a:fld>
            <a:endParaRPr lang="en-US"/>
          </a:p>
        </p:txBody>
      </p:sp>
    </p:spTree>
    <p:extLst>
      <p:ext uri="{BB962C8B-B14F-4D97-AF65-F5344CB8AC3E}">
        <p14:creationId xmlns:p14="http://schemas.microsoft.com/office/powerpoint/2010/main" val="2918928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B3782-62F4-93CA-1ED2-8F38DD19C084}"/>
              </a:ext>
            </a:extLst>
          </p:cNvPr>
          <p:cNvSpPr>
            <a:spLocks noGrp="1"/>
          </p:cNvSpPr>
          <p:nvPr>
            <p:ph type="title"/>
          </p:nvPr>
        </p:nvSpPr>
        <p:spPr/>
        <p:txBody>
          <a:bodyPr/>
          <a:lstStyle/>
          <a:p>
            <a:r>
              <a:rPr lang="en-CA"/>
              <a:t>How does course selection work?</a:t>
            </a:r>
          </a:p>
        </p:txBody>
      </p:sp>
      <p:sp>
        <p:nvSpPr>
          <p:cNvPr id="3" name="Content Placeholder 2">
            <a:extLst>
              <a:ext uri="{FF2B5EF4-FFF2-40B4-BE49-F238E27FC236}">
                <a16:creationId xmlns:a16="http://schemas.microsoft.com/office/drawing/2014/main" id="{B78D9AAA-0E9D-BA75-D36D-620B79A9BDE4}"/>
              </a:ext>
            </a:extLst>
          </p:cNvPr>
          <p:cNvSpPr>
            <a:spLocks noGrp="1"/>
          </p:cNvSpPr>
          <p:nvPr>
            <p:ph idx="1"/>
          </p:nvPr>
        </p:nvSpPr>
        <p:spPr>
          <a:xfrm>
            <a:off x="838201" y="1825625"/>
            <a:ext cx="3380714" cy="4351338"/>
          </a:xfrm>
        </p:spPr>
        <p:txBody>
          <a:bodyPr>
            <a:normAutofit lnSpcReduction="10000"/>
          </a:bodyPr>
          <a:lstStyle/>
          <a:p>
            <a:r>
              <a:rPr lang="en-CA" dirty="0"/>
              <a:t>Research courses in the Course Planning Book BEFORE course selection day (</a:t>
            </a:r>
            <a:r>
              <a:rPr lang="en-CA" b="1" dirty="0"/>
              <a:t>Tuesday March 4</a:t>
            </a:r>
            <a:r>
              <a:rPr lang="en-CA" dirty="0"/>
              <a:t>)</a:t>
            </a:r>
          </a:p>
          <a:p>
            <a:endParaRPr lang="en-CA" dirty="0"/>
          </a:p>
          <a:p>
            <a:r>
              <a:rPr lang="en-CA" dirty="0"/>
              <a:t>Note: not all courses in the Course Planning Book will run </a:t>
            </a:r>
            <a:r>
              <a:rPr lang="en-CA" dirty="0">
                <a:sym typeface="Wingdings" panose="05000000000000000000" pitchFamily="2" charset="2"/>
              </a:rPr>
              <a:t> depends on enrolment</a:t>
            </a:r>
            <a:endParaRPr lang="en-CA" dirty="0"/>
          </a:p>
          <a:p>
            <a:endParaRPr lang="en-CA" dirty="0"/>
          </a:p>
        </p:txBody>
      </p:sp>
      <p:sp>
        <p:nvSpPr>
          <p:cNvPr id="4" name="Slide Number Placeholder 3">
            <a:extLst>
              <a:ext uri="{FF2B5EF4-FFF2-40B4-BE49-F238E27FC236}">
                <a16:creationId xmlns:a16="http://schemas.microsoft.com/office/drawing/2014/main" id="{8A131972-74BD-6AA0-37AE-5D4342D68171}"/>
              </a:ext>
            </a:extLst>
          </p:cNvPr>
          <p:cNvSpPr>
            <a:spLocks noGrp="1"/>
          </p:cNvSpPr>
          <p:nvPr>
            <p:ph type="sldNum" sz="quarter" idx="12"/>
          </p:nvPr>
        </p:nvSpPr>
        <p:spPr/>
        <p:txBody>
          <a:bodyPr/>
          <a:lstStyle/>
          <a:p>
            <a:fld id="{03DC2DEF-D2FE-4B45-ABA4-9F153FD1C98A}" type="slidenum">
              <a:rPr lang="en-US" smtClean="0"/>
              <a:t>7</a:t>
            </a:fld>
            <a:endParaRPr lang="en-US"/>
          </a:p>
        </p:txBody>
      </p:sp>
      <p:pic>
        <p:nvPicPr>
          <p:cNvPr id="8" name="Picture 7">
            <a:extLst>
              <a:ext uri="{FF2B5EF4-FFF2-40B4-BE49-F238E27FC236}">
                <a16:creationId xmlns:a16="http://schemas.microsoft.com/office/drawing/2014/main" id="{3797A5B3-6C8C-A98C-B160-DB4B78F10E4E}"/>
              </a:ext>
            </a:extLst>
          </p:cNvPr>
          <p:cNvPicPr>
            <a:picLocks noChangeAspect="1"/>
          </p:cNvPicPr>
          <p:nvPr/>
        </p:nvPicPr>
        <p:blipFill>
          <a:blip r:embed="rId2"/>
          <a:stretch>
            <a:fillRect/>
          </a:stretch>
        </p:blipFill>
        <p:spPr>
          <a:xfrm>
            <a:off x="4353682" y="1825625"/>
            <a:ext cx="7666437" cy="3701458"/>
          </a:xfrm>
          <a:prstGeom prst="rect">
            <a:avLst/>
          </a:prstGeom>
        </p:spPr>
      </p:pic>
      <p:sp>
        <p:nvSpPr>
          <p:cNvPr id="7" name="Oval 6">
            <a:extLst>
              <a:ext uri="{FF2B5EF4-FFF2-40B4-BE49-F238E27FC236}">
                <a16:creationId xmlns:a16="http://schemas.microsoft.com/office/drawing/2014/main" id="{06660240-9932-CF76-72D2-5CF907DB1F9D}"/>
              </a:ext>
            </a:extLst>
          </p:cNvPr>
          <p:cNvSpPr/>
          <p:nvPr/>
        </p:nvSpPr>
        <p:spPr>
          <a:xfrm>
            <a:off x="7632072" y="2076895"/>
            <a:ext cx="2560824" cy="4430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981961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07B19-09DB-4D00-C2BC-166C5304942E}"/>
              </a:ext>
            </a:extLst>
          </p:cNvPr>
          <p:cNvSpPr>
            <a:spLocks noGrp="1"/>
          </p:cNvSpPr>
          <p:nvPr>
            <p:ph type="title"/>
          </p:nvPr>
        </p:nvSpPr>
        <p:spPr/>
        <p:txBody>
          <a:bodyPr/>
          <a:lstStyle/>
          <a:p>
            <a:r>
              <a:rPr lang="en-CA"/>
              <a:t>How does course selection work?</a:t>
            </a:r>
          </a:p>
        </p:txBody>
      </p:sp>
      <p:sp>
        <p:nvSpPr>
          <p:cNvPr id="3" name="Content Placeholder 2">
            <a:extLst>
              <a:ext uri="{FF2B5EF4-FFF2-40B4-BE49-F238E27FC236}">
                <a16:creationId xmlns:a16="http://schemas.microsoft.com/office/drawing/2014/main" id="{06FEF901-4E45-A88D-BC92-CCE095FD7417}"/>
              </a:ext>
            </a:extLst>
          </p:cNvPr>
          <p:cNvSpPr>
            <a:spLocks noGrp="1"/>
          </p:cNvSpPr>
          <p:nvPr>
            <p:ph idx="1"/>
          </p:nvPr>
        </p:nvSpPr>
        <p:spPr/>
        <p:txBody>
          <a:bodyPr>
            <a:normAutofit/>
          </a:bodyPr>
          <a:lstStyle/>
          <a:p>
            <a:r>
              <a:rPr lang="en-CA" dirty="0"/>
              <a:t>Before course selection day, </a:t>
            </a:r>
            <a:r>
              <a:rPr lang="en-US" dirty="0"/>
              <a:t>log into MyBlueprint and create a Gr.12 Plan</a:t>
            </a:r>
            <a:endParaRPr lang="en-CA" dirty="0"/>
          </a:p>
          <a:p>
            <a:pPr lvl="1"/>
            <a:r>
              <a:rPr lang="en-US" dirty="0"/>
              <a:t>Ensure you select an English 12 course and CLC12 if you have yet to complete it in Gr.11</a:t>
            </a:r>
          </a:p>
          <a:p>
            <a:pPr lvl="1"/>
            <a:r>
              <a:rPr lang="en-US" dirty="0"/>
              <a:t>If you have yet to take an Indigenous-focused course that satisfies the Indigenous Graduation Requirement, you MUST enroll in English First Peoples 12 or Contemporary Indigenous Studies 12</a:t>
            </a:r>
          </a:p>
          <a:p>
            <a:pPr lvl="1"/>
            <a:r>
              <a:rPr lang="en-US" dirty="0"/>
              <a:t>Ensure you are planning to have 80 credits or more by the end of Gr.12</a:t>
            </a:r>
          </a:p>
          <a:p>
            <a:pPr lvl="1"/>
            <a:endParaRPr lang="en-US" dirty="0"/>
          </a:p>
          <a:p>
            <a:r>
              <a:rPr lang="en-US" dirty="0"/>
              <a:t>On course selection day, refer to this plan when selecting your courses</a:t>
            </a:r>
          </a:p>
        </p:txBody>
      </p:sp>
      <p:sp>
        <p:nvSpPr>
          <p:cNvPr id="4" name="Slide Number Placeholder 3">
            <a:extLst>
              <a:ext uri="{FF2B5EF4-FFF2-40B4-BE49-F238E27FC236}">
                <a16:creationId xmlns:a16="http://schemas.microsoft.com/office/drawing/2014/main" id="{2777A3C2-B818-4250-6FEE-F67C9BFF5394}"/>
              </a:ext>
            </a:extLst>
          </p:cNvPr>
          <p:cNvSpPr>
            <a:spLocks noGrp="1"/>
          </p:cNvSpPr>
          <p:nvPr>
            <p:ph type="sldNum" sz="quarter" idx="12"/>
          </p:nvPr>
        </p:nvSpPr>
        <p:spPr/>
        <p:txBody>
          <a:bodyPr/>
          <a:lstStyle/>
          <a:p>
            <a:fld id="{03DC2DEF-D2FE-4B45-ABA4-9F153FD1C98A}" type="slidenum">
              <a:rPr lang="en-US" smtClean="0"/>
              <a:t>8</a:t>
            </a:fld>
            <a:endParaRPr lang="en-US"/>
          </a:p>
        </p:txBody>
      </p:sp>
    </p:spTree>
    <p:extLst>
      <p:ext uri="{BB962C8B-B14F-4D97-AF65-F5344CB8AC3E}">
        <p14:creationId xmlns:p14="http://schemas.microsoft.com/office/powerpoint/2010/main" val="2478359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ABB891-7896-FD39-CF54-A5E385E7F0DB}"/>
              </a:ext>
            </a:extLst>
          </p:cNvPr>
          <p:cNvSpPr>
            <a:spLocks noGrp="1"/>
          </p:cNvSpPr>
          <p:nvPr>
            <p:ph type="sldNum" sz="quarter" idx="12"/>
          </p:nvPr>
        </p:nvSpPr>
        <p:spPr/>
        <p:txBody>
          <a:bodyPr/>
          <a:lstStyle/>
          <a:p>
            <a:fld id="{03DC2DEF-D2FE-4B45-ABA4-9F153FD1C98A}" type="slidenum">
              <a:rPr lang="en-US" smtClean="0"/>
              <a:pPr/>
              <a:t>9</a:t>
            </a:fld>
            <a:endParaRPr lang="en-US"/>
          </a:p>
        </p:txBody>
      </p:sp>
      <p:pic>
        <p:nvPicPr>
          <p:cNvPr id="5" name="Picture 4" descr="A screenshot of a computer&#10;&#10;Description automatically generated">
            <a:extLst>
              <a:ext uri="{FF2B5EF4-FFF2-40B4-BE49-F238E27FC236}">
                <a16:creationId xmlns:a16="http://schemas.microsoft.com/office/drawing/2014/main" id="{1CF228F2-F603-8EED-A4BD-CFFB073B38DB}"/>
              </a:ext>
            </a:extLst>
          </p:cNvPr>
          <p:cNvPicPr>
            <a:picLocks noChangeAspect="1"/>
          </p:cNvPicPr>
          <p:nvPr/>
        </p:nvPicPr>
        <p:blipFill>
          <a:blip r:embed="rId3"/>
          <a:stretch>
            <a:fillRect/>
          </a:stretch>
        </p:blipFill>
        <p:spPr>
          <a:xfrm>
            <a:off x="0" y="39685"/>
            <a:ext cx="12192000" cy="6778630"/>
          </a:xfrm>
          <a:prstGeom prst="rect">
            <a:avLst/>
          </a:prstGeom>
        </p:spPr>
      </p:pic>
      <p:sp>
        <p:nvSpPr>
          <p:cNvPr id="6" name="Oval 5">
            <a:extLst>
              <a:ext uri="{FF2B5EF4-FFF2-40B4-BE49-F238E27FC236}">
                <a16:creationId xmlns:a16="http://schemas.microsoft.com/office/drawing/2014/main" id="{C0032BA5-3BF6-726F-AECD-EE90986BCC7B}"/>
              </a:ext>
            </a:extLst>
          </p:cNvPr>
          <p:cNvSpPr/>
          <p:nvPr/>
        </p:nvSpPr>
        <p:spPr>
          <a:xfrm>
            <a:off x="0" y="1674892"/>
            <a:ext cx="1629624" cy="51604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929724907"/>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335B74"/>
      </a:dk2>
      <a:lt2>
        <a:srgbClr val="DFE3E5"/>
      </a:lt2>
      <a:accent1>
        <a:srgbClr val="1CADE4"/>
      </a:accent1>
      <a:accent2>
        <a:srgbClr val="2683C6"/>
      </a:accent2>
      <a:accent3>
        <a:srgbClr val="27CED7"/>
      </a:accent3>
      <a:accent4>
        <a:srgbClr val="FFC000"/>
      </a:accent4>
      <a:accent5>
        <a:srgbClr val="FFFF00"/>
      </a:accent5>
      <a:accent6>
        <a:srgbClr val="FAF78D"/>
      </a:accent6>
      <a:hlink>
        <a:srgbClr val="00B0F0"/>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F7494A50D7DF444AA9122BD0F11D845" ma:contentTypeVersion="18" ma:contentTypeDescription="Create a new document." ma:contentTypeScope="" ma:versionID="79b40114010346d435adcf46fc7ac1bb">
  <xsd:schema xmlns:xsd="http://www.w3.org/2001/XMLSchema" xmlns:xs="http://www.w3.org/2001/XMLSchema" xmlns:p="http://schemas.microsoft.com/office/2006/metadata/properties" xmlns:ns2="6a5dfa3a-167a-49d2-8968-27a5f41433ae" xmlns:ns3="bdfd1c6f-7aae-4c88-96f2-85e4fb72a349" targetNamespace="http://schemas.microsoft.com/office/2006/metadata/properties" ma:root="true" ma:fieldsID="489988de895a969d7130eb8e2e78e069" ns2:_="" ns3:_="">
    <xsd:import namespace="6a5dfa3a-167a-49d2-8968-27a5f41433ae"/>
    <xsd:import namespace="bdfd1c6f-7aae-4c88-96f2-85e4fb72a34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5dfa3a-167a-49d2-8968-27a5f41433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87ec545-2b3f-42ad-af9c-c1dfb2a4d5b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fd1c6f-7aae-4c88-96f2-85e4fb72a34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f49a653-58d4-48be-a2e9-846bf3e1b635}" ma:internalName="TaxCatchAll" ma:showField="CatchAllData" ma:web="bdfd1c6f-7aae-4c88-96f2-85e4fb72a34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dfd1c6f-7aae-4c88-96f2-85e4fb72a349" xsi:nil="true"/>
    <lcf76f155ced4ddcb4097134ff3c332f xmlns="6a5dfa3a-167a-49d2-8968-27a5f41433ae">
      <Terms xmlns="http://schemas.microsoft.com/office/infopath/2007/PartnerControls"/>
    </lcf76f155ced4ddcb4097134ff3c332f>
    <SharedWithUsers xmlns="bdfd1c6f-7aae-4c88-96f2-85e4fb72a349">
      <UserInfo>
        <DisplayName>Lori Knight</DisplayName>
        <AccountId>15</AccountId>
        <AccountType/>
      </UserInfo>
      <UserInfo>
        <DisplayName>Edward Lefurgy</DisplayName>
        <AccountId>41</AccountId>
        <AccountType/>
      </UserInfo>
      <UserInfo>
        <DisplayName>Jeffrey Huggins</DisplayName>
        <AccountId>33</AccountId>
        <AccountType/>
      </UserInfo>
    </SharedWithUsers>
  </documentManagement>
</p:properties>
</file>

<file path=customXml/itemProps1.xml><?xml version="1.0" encoding="utf-8"?>
<ds:datastoreItem xmlns:ds="http://schemas.openxmlformats.org/officeDocument/2006/customXml" ds:itemID="{2BC57CAE-1D4B-4D90-B4FC-AD8E8C830729}">
  <ds:schemaRefs>
    <ds:schemaRef ds:uri="http://schemas.microsoft.com/sharepoint/v3/contenttype/forms"/>
  </ds:schemaRefs>
</ds:datastoreItem>
</file>

<file path=customXml/itemProps2.xml><?xml version="1.0" encoding="utf-8"?>
<ds:datastoreItem xmlns:ds="http://schemas.openxmlformats.org/officeDocument/2006/customXml" ds:itemID="{C7EFCFB0-F140-4F22-B62E-BB3567E360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5dfa3a-167a-49d2-8968-27a5f41433ae"/>
    <ds:schemaRef ds:uri="bdfd1c6f-7aae-4c88-96f2-85e4fb72a3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E9AC980-354D-45D5-8EA4-235F45FCA8FF}">
  <ds:schemaRefs>
    <ds:schemaRef ds:uri="6a5dfa3a-167a-49d2-8968-27a5f41433ae"/>
    <ds:schemaRef ds:uri="bdfd1c6f-7aae-4c88-96f2-85e4fb72a349"/>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1434</TotalTime>
  <Words>1160</Words>
  <Application>Microsoft Office PowerPoint</Application>
  <PresentationFormat>Widescreen</PresentationFormat>
  <Paragraphs>183</Paragraphs>
  <Slides>24</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Brush Script MT</vt:lpstr>
      <vt:lpstr>Calibri</vt:lpstr>
      <vt:lpstr>Calibri Light</vt:lpstr>
      <vt:lpstr>Wingdings</vt:lpstr>
      <vt:lpstr>Office Theme</vt:lpstr>
      <vt:lpstr>Kalamalka</vt:lpstr>
      <vt:lpstr>What is course selection?</vt:lpstr>
      <vt:lpstr>What courses can I take?</vt:lpstr>
      <vt:lpstr>Grade 12</vt:lpstr>
      <vt:lpstr>Grade 12</vt:lpstr>
      <vt:lpstr>BC Certificate of Graduation (aka, Dogwood)</vt:lpstr>
      <vt:lpstr>How does course selection work?</vt:lpstr>
      <vt:lpstr>How does course selection work?</vt:lpstr>
      <vt:lpstr>PowerPoint Presentation</vt:lpstr>
      <vt:lpstr>PowerPoint Presentation</vt:lpstr>
      <vt:lpstr>PowerPoint Presentation</vt:lpstr>
      <vt:lpstr>PowerPoint Presentation</vt:lpstr>
      <vt:lpstr>PowerPoint Presentation</vt:lpstr>
      <vt:lpstr>How does course selection work?</vt:lpstr>
      <vt:lpstr>PowerPoint Presentation</vt:lpstr>
      <vt:lpstr>PowerPoint Presentation</vt:lpstr>
      <vt:lpstr>PowerPoint Presentation</vt:lpstr>
      <vt:lpstr>PowerPoint Presentation</vt:lpstr>
      <vt:lpstr>PowerPoint Presentation</vt:lpstr>
      <vt:lpstr>So how do I decide which courses to take?</vt:lpstr>
      <vt:lpstr>Post-Secondary Entrance Requirements</vt:lpstr>
      <vt:lpstr>PowerPoint Presentation</vt:lpstr>
      <vt:lpstr>PowerPoint Presentation</vt:lpstr>
      <vt:lpstr>https://kalamalka.sd22.bc.ca/course-selection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Kalamalka</dc:title>
  <dc:creator>Colin Mayer</dc:creator>
  <cp:lastModifiedBy>Colin Mayer</cp:lastModifiedBy>
  <cp:revision>2</cp:revision>
  <dcterms:created xsi:type="dcterms:W3CDTF">2022-08-30T22:48:34Z</dcterms:created>
  <dcterms:modified xsi:type="dcterms:W3CDTF">2025-02-19T18:23:14Z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0x0101005F7494A50D7DF444AA9122BD0F11D845</vt:lpwstr>
  </property>
  <property fmtid="{D5CDD505-2E9C-101B-9397-08002B2CF9AE}" pid="3" name="MediaServiceImageTags">
    <vt:lpwstr/>
  </property>
</Properties>
</file>