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4"/>
  </p:sldMasterIdLst>
  <p:notesMasterIdLst>
    <p:notesMasterId r:id="rId25"/>
  </p:notesMasterIdLst>
  <p:handoutMasterIdLst>
    <p:handoutMasterId r:id="rId26"/>
  </p:handoutMasterIdLst>
  <p:sldIdLst>
    <p:sldId id="257" r:id="rId5"/>
    <p:sldId id="258" r:id="rId6"/>
    <p:sldId id="261" r:id="rId7"/>
    <p:sldId id="285" r:id="rId8"/>
    <p:sldId id="287" r:id="rId9"/>
    <p:sldId id="266" r:id="rId10"/>
    <p:sldId id="289" r:id="rId11"/>
    <p:sldId id="290" r:id="rId12"/>
    <p:sldId id="288" r:id="rId13"/>
    <p:sldId id="291" r:id="rId14"/>
    <p:sldId id="292" r:id="rId15"/>
    <p:sldId id="293" r:id="rId16"/>
    <p:sldId id="294" r:id="rId17"/>
    <p:sldId id="295" r:id="rId18"/>
    <p:sldId id="270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9E6"/>
    <a:srgbClr val="E7F1FA"/>
    <a:srgbClr val="D1E7F6"/>
    <a:srgbClr val="FEDA01"/>
    <a:srgbClr val="FFC0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56E244-9E17-4CF5-941E-DBF9B2186EB6}" v="4" dt="2025-02-18T21:17:52.9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in Mayer" userId="c79fb552-3074-49ce-89f7-8fc4a22ece17" providerId="ADAL" clId="{E456E244-9E17-4CF5-941E-DBF9B2186EB6}"/>
    <pc:docChg chg="undo custSel addSld delSld modSld">
      <pc:chgData name="Colin Mayer" userId="c79fb552-3074-49ce-89f7-8fc4a22ece17" providerId="ADAL" clId="{E456E244-9E17-4CF5-941E-DBF9B2186EB6}" dt="2025-02-19T18:12:04.498" v="328" actId="20577"/>
      <pc:docMkLst>
        <pc:docMk/>
      </pc:docMkLst>
      <pc:sldChg chg="modSp mod">
        <pc:chgData name="Colin Mayer" userId="c79fb552-3074-49ce-89f7-8fc4a22ece17" providerId="ADAL" clId="{E456E244-9E17-4CF5-941E-DBF9B2186EB6}" dt="2025-02-18T21:18:57.940" v="287" actId="20577"/>
        <pc:sldMkLst>
          <pc:docMk/>
          <pc:sldMk cId="1495496538" sldId="257"/>
        </pc:sldMkLst>
        <pc:spChg chg="mod">
          <ac:chgData name="Colin Mayer" userId="c79fb552-3074-49ce-89f7-8fc4a22ece17" providerId="ADAL" clId="{E456E244-9E17-4CF5-941E-DBF9B2186EB6}" dt="2025-02-18T21:18:57.940" v="287" actId="20577"/>
          <ac:spMkLst>
            <pc:docMk/>
            <pc:sldMk cId="1495496538" sldId="257"/>
            <ac:spMk id="4" creationId="{C6D24F99-E026-485A-96CD-AEC98137262A}"/>
          </ac:spMkLst>
        </pc:spChg>
      </pc:sldChg>
      <pc:sldChg chg="del">
        <pc:chgData name="Colin Mayer" userId="c79fb552-3074-49ce-89f7-8fc4a22ece17" providerId="ADAL" clId="{E456E244-9E17-4CF5-941E-DBF9B2186EB6}" dt="2025-02-18T21:08:52.276" v="14" actId="47"/>
        <pc:sldMkLst>
          <pc:docMk/>
          <pc:sldMk cId="3911815531" sldId="259"/>
        </pc:sldMkLst>
      </pc:sldChg>
      <pc:sldChg chg="del">
        <pc:chgData name="Colin Mayer" userId="c79fb552-3074-49ce-89f7-8fc4a22ece17" providerId="ADAL" clId="{E456E244-9E17-4CF5-941E-DBF9B2186EB6}" dt="2025-02-18T21:08:52.276" v="14" actId="47"/>
        <pc:sldMkLst>
          <pc:docMk/>
          <pc:sldMk cId="3663807726" sldId="260"/>
        </pc:sldMkLst>
      </pc:sldChg>
      <pc:sldChg chg="modSp mod">
        <pc:chgData name="Colin Mayer" userId="c79fb552-3074-49ce-89f7-8fc4a22ece17" providerId="ADAL" clId="{E456E244-9E17-4CF5-941E-DBF9B2186EB6}" dt="2025-02-19T18:12:04.498" v="328" actId="20577"/>
        <pc:sldMkLst>
          <pc:docMk/>
          <pc:sldMk cId="3766113851" sldId="266"/>
        </pc:sldMkLst>
        <pc:graphicFrameChg chg="modGraphic">
          <ac:chgData name="Colin Mayer" userId="c79fb552-3074-49ce-89f7-8fc4a22ece17" providerId="ADAL" clId="{E456E244-9E17-4CF5-941E-DBF9B2186EB6}" dt="2025-02-19T18:12:04.498" v="328" actId="20577"/>
          <ac:graphicFrameMkLst>
            <pc:docMk/>
            <pc:sldMk cId="3766113851" sldId="266"/>
            <ac:graphicFrameMk id="3" creationId="{F1163284-ED63-324C-E424-67FB20C9BBA9}"/>
          </ac:graphicFrameMkLst>
        </pc:graphicFrameChg>
      </pc:sldChg>
      <pc:sldChg chg="add">
        <pc:chgData name="Colin Mayer" userId="c79fb552-3074-49ce-89f7-8fc4a22ece17" providerId="ADAL" clId="{E456E244-9E17-4CF5-941E-DBF9B2186EB6}" dt="2025-02-18T21:08:00.790" v="4"/>
        <pc:sldMkLst>
          <pc:docMk/>
          <pc:sldMk cId="2598750360" sldId="270"/>
        </pc:sldMkLst>
      </pc:sldChg>
      <pc:sldChg chg="del">
        <pc:chgData name="Colin Mayer" userId="c79fb552-3074-49ce-89f7-8fc4a22ece17" providerId="ADAL" clId="{E456E244-9E17-4CF5-941E-DBF9B2186EB6}" dt="2025-02-18T21:08:52.276" v="14" actId="47"/>
        <pc:sldMkLst>
          <pc:docMk/>
          <pc:sldMk cId="739372404" sldId="271"/>
        </pc:sldMkLst>
      </pc:sldChg>
      <pc:sldChg chg="del">
        <pc:chgData name="Colin Mayer" userId="c79fb552-3074-49ce-89f7-8fc4a22ece17" providerId="ADAL" clId="{E456E244-9E17-4CF5-941E-DBF9B2186EB6}" dt="2025-02-18T21:08:52.276" v="14" actId="47"/>
        <pc:sldMkLst>
          <pc:docMk/>
          <pc:sldMk cId="3275218690" sldId="272"/>
        </pc:sldMkLst>
      </pc:sldChg>
      <pc:sldChg chg="del">
        <pc:chgData name="Colin Mayer" userId="c79fb552-3074-49ce-89f7-8fc4a22ece17" providerId="ADAL" clId="{E456E244-9E17-4CF5-941E-DBF9B2186EB6}" dt="2025-02-18T21:08:52.276" v="14" actId="47"/>
        <pc:sldMkLst>
          <pc:docMk/>
          <pc:sldMk cId="491248642" sldId="278"/>
        </pc:sldMkLst>
      </pc:sldChg>
      <pc:sldChg chg="del">
        <pc:chgData name="Colin Mayer" userId="c79fb552-3074-49ce-89f7-8fc4a22ece17" providerId="ADAL" clId="{E456E244-9E17-4CF5-941E-DBF9B2186EB6}" dt="2025-02-18T21:08:52.276" v="14" actId="47"/>
        <pc:sldMkLst>
          <pc:docMk/>
          <pc:sldMk cId="3569200111" sldId="279"/>
        </pc:sldMkLst>
      </pc:sldChg>
      <pc:sldChg chg="del">
        <pc:chgData name="Colin Mayer" userId="c79fb552-3074-49ce-89f7-8fc4a22ece17" providerId="ADAL" clId="{E456E244-9E17-4CF5-941E-DBF9B2186EB6}" dt="2025-02-18T21:08:52.276" v="14" actId="47"/>
        <pc:sldMkLst>
          <pc:docMk/>
          <pc:sldMk cId="391921012" sldId="280"/>
        </pc:sldMkLst>
      </pc:sldChg>
      <pc:sldChg chg="del">
        <pc:chgData name="Colin Mayer" userId="c79fb552-3074-49ce-89f7-8fc4a22ece17" providerId="ADAL" clId="{E456E244-9E17-4CF5-941E-DBF9B2186EB6}" dt="2025-02-18T21:08:52.276" v="14" actId="47"/>
        <pc:sldMkLst>
          <pc:docMk/>
          <pc:sldMk cId="1406864930" sldId="281"/>
        </pc:sldMkLst>
      </pc:sldChg>
      <pc:sldChg chg="del">
        <pc:chgData name="Colin Mayer" userId="c79fb552-3074-49ce-89f7-8fc4a22ece17" providerId="ADAL" clId="{E456E244-9E17-4CF5-941E-DBF9B2186EB6}" dt="2025-02-18T21:08:52.276" v="14" actId="47"/>
        <pc:sldMkLst>
          <pc:docMk/>
          <pc:sldMk cId="2815229164" sldId="282"/>
        </pc:sldMkLst>
      </pc:sldChg>
      <pc:sldChg chg="del">
        <pc:chgData name="Colin Mayer" userId="c79fb552-3074-49ce-89f7-8fc4a22ece17" providerId="ADAL" clId="{E456E244-9E17-4CF5-941E-DBF9B2186EB6}" dt="2025-02-18T21:08:52.276" v="14" actId="47"/>
        <pc:sldMkLst>
          <pc:docMk/>
          <pc:sldMk cId="2127181660" sldId="283"/>
        </pc:sldMkLst>
      </pc:sldChg>
      <pc:sldChg chg="del">
        <pc:chgData name="Colin Mayer" userId="c79fb552-3074-49ce-89f7-8fc4a22ece17" providerId="ADAL" clId="{E456E244-9E17-4CF5-941E-DBF9B2186EB6}" dt="2025-02-18T21:08:52.276" v="14" actId="47"/>
        <pc:sldMkLst>
          <pc:docMk/>
          <pc:sldMk cId="690703656" sldId="284"/>
        </pc:sldMkLst>
      </pc:sldChg>
      <pc:sldChg chg="modSp add mod">
        <pc:chgData name="Colin Mayer" userId="c79fb552-3074-49ce-89f7-8fc4a22ece17" providerId="ADAL" clId="{E456E244-9E17-4CF5-941E-DBF9B2186EB6}" dt="2025-02-18T21:11:17.193" v="249" actId="20577"/>
        <pc:sldMkLst>
          <pc:docMk/>
          <pc:sldMk cId="2478359949" sldId="288"/>
        </pc:sldMkLst>
        <pc:spChg chg="mod">
          <ac:chgData name="Colin Mayer" userId="c79fb552-3074-49ce-89f7-8fc4a22ece17" providerId="ADAL" clId="{E456E244-9E17-4CF5-941E-DBF9B2186EB6}" dt="2025-02-18T21:11:17.193" v="249" actId="20577"/>
          <ac:spMkLst>
            <pc:docMk/>
            <pc:sldMk cId="2478359949" sldId="288"/>
            <ac:spMk id="3" creationId="{06FEF901-4E45-A88D-BC92-CCE095FD7417}"/>
          </ac:spMkLst>
        </pc:spChg>
      </pc:sldChg>
      <pc:sldChg chg="modSp add mod">
        <pc:chgData name="Colin Mayer" userId="c79fb552-3074-49ce-89f7-8fc4a22ece17" providerId="ADAL" clId="{E456E244-9E17-4CF5-941E-DBF9B2186EB6}" dt="2025-02-18T21:09:34.260" v="20" actId="20577"/>
        <pc:sldMkLst>
          <pc:docMk/>
          <pc:sldMk cId="2918928136" sldId="289"/>
        </pc:sldMkLst>
        <pc:spChg chg="mod">
          <ac:chgData name="Colin Mayer" userId="c79fb552-3074-49ce-89f7-8fc4a22ece17" providerId="ADAL" clId="{E456E244-9E17-4CF5-941E-DBF9B2186EB6}" dt="2025-02-18T21:09:34.260" v="20" actId="20577"/>
          <ac:spMkLst>
            <pc:docMk/>
            <pc:sldMk cId="2918928136" sldId="289"/>
            <ac:spMk id="3" creationId="{ECE0F126-5C58-44F4-E5DA-370C8BD87AF5}"/>
          </ac:spMkLst>
        </pc:spChg>
      </pc:sldChg>
      <pc:sldChg chg="modSp add mod">
        <pc:chgData name="Colin Mayer" userId="c79fb552-3074-49ce-89f7-8fc4a22ece17" providerId="ADAL" clId="{E456E244-9E17-4CF5-941E-DBF9B2186EB6}" dt="2025-02-19T16:08:06.776" v="307" actId="113"/>
        <pc:sldMkLst>
          <pc:docMk/>
          <pc:sldMk cId="2981961901" sldId="290"/>
        </pc:sldMkLst>
        <pc:spChg chg="mod">
          <ac:chgData name="Colin Mayer" userId="c79fb552-3074-49ce-89f7-8fc4a22ece17" providerId="ADAL" clId="{E456E244-9E17-4CF5-941E-DBF9B2186EB6}" dt="2025-02-19T16:08:06.776" v="307" actId="113"/>
          <ac:spMkLst>
            <pc:docMk/>
            <pc:sldMk cId="2981961901" sldId="290"/>
            <ac:spMk id="3" creationId="{B78D9AAA-0E9D-BA75-D36D-620B79A9BDE4}"/>
          </ac:spMkLst>
        </pc:spChg>
      </pc:sldChg>
      <pc:sldChg chg="addSp delSp add mod">
        <pc:chgData name="Colin Mayer" userId="c79fb552-3074-49ce-89f7-8fc4a22ece17" providerId="ADAL" clId="{E456E244-9E17-4CF5-941E-DBF9B2186EB6}" dt="2025-02-18T21:08:19.117" v="10" actId="478"/>
        <pc:sldMkLst>
          <pc:docMk/>
          <pc:sldMk cId="1929724907" sldId="291"/>
        </pc:sldMkLst>
        <pc:spChg chg="add del">
          <ac:chgData name="Colin Mayer" userId="c79fb552-3074-49ce-89f7-8fc4a22ece17" providerId="ADAL" clId="{E456E244-9E17-4CF5-941E-DBF9B2186EB6}" dt="2025-02-18T21:08:18.470" v="9" actId="478"/>
          <ac:spMkLst>
            <pc:docMk/>
            <pc:sldMk cId="1929724907" sldId="291"/>
            <ac:spMk id="6" creationId="{C0032BA5-3BF6-726F-AECD-EE90986BCC7B}"/>
          </ac:spMkLst>
        </pc:spChg>
        <pc:picChg chg="add del">
          <ac:chgData name="Colin Mayer" userId="c79fb552-3074-49ce-89f7-8fc4a22ece17" providerId="ADAL" clId="{E456E244-9E17-4CF5-941E-DBF9B2186EB6}" dt="2025-02-18T21:08:19.117" v="10" actId="478"/>
          <ac:picMkLst>
            <pc:docMk/>
            <pc:sldMk cId="1929724907" sldId="291"/>
            <ac:picMk id="5" creationId="{1CF228F2-F603-8EED-A4BD-CFFB073B38DB}"/>
          </ac:picMkLst>
        </pc:picChg>
      </pc:sldChg>
      <pc:sldChg chg="addSp delSp add mod">
        <pc:chgData name="Colin Mayer" userId="c79fb552-3074-49ce-89f7-8fc4a22ece17" providerId="ADAL" clId="{E456E244-9E17-4CF5-941E-DBF9B2186EB6}" dt="2025-02-18T21:08:18.102" v="8" actId="478"/>
        <pc:sldMkLst>
          <pc:docMk/>
          <pc:sldMk cId="130325931" sldId="292"/>
        </pc:sldMkLst>
        <pc:picChg chg="add del">
          <ac:chgData name="Colin Mayer" userId="c79fb552-3074-49ce-89f7-8fc4a22ece17" providerId="ADAL" clId="{E456E244-9E17-4CF5-941E-DBF9B2186EB6}" dt="2025-02-18T21:08:18.102" v="8" actId="478"/>
          <ac:picMkLst>
            <pc:docMk/>
            <pc:sldMk cId="130325931" sldId="292"/>
            <ac:picMk id="4" creationId="{C9419410-124A-9C08-AAD9-1C6ED1733691}"/>
          </ac:picMkLst>
        </pc:picChg>
      </pc:sldChg>
      <pc:sldChg chg="add">
        <pc:chgData name="Colin Mayer" userId="c79fb552-3074-49ce-89f7-8fc4a22ece17" providerId="ADAL" clId="{E456E244-9E17-4CF5-941E-DBF9B2186EB6}" dt="2025-02-18T21:08:00.790" v="4"/>
        <pc:sldMkLst>
          <pc:docMk/>
          <pc:sldMk cId="4184104365" sldId="293"/>
        </pc:sldMkLst>
      </pc:sldChg>
      <pc:sldChg chg="addSp delSp modSp add mod">
        <pc:chgData name="Colin Mayer" userId="c79fb552-3074-49ce-89f7-8fc4a22ece17" providerId="ADAL" clId="{E456E244-9E17-4CF5-941E-DBF9B2186EB6}" dt="2025-02-18T21:18:36.485" v="270" actId="1582"/>
        <pc:sldMkLst>
          <pc:docMk/>
          <pc:sldMk cId="978549067" sldId="294"/>
        </pc:sldMkLst>
        <pc:spChg chg="del">
          <ac:chgData name="Colin Mayer" userId="c79fb552-3074-49ce-89f7-8fc4a22ece17" providerId="ADAL" clId="{E456E244-9E17-4CF5-941E-DBF9B2186EB6}" dt="2025-02-18T21:08:29.132" v="12" actId="478"/>
          <ac:spMkLst>
            <pc:docMk/>
            <pc:sldMk cId="978549067" sldId="294"/>
            <ac:spMk id="7" creationId="{74442879-9079-92F8-843D-17107E7F9277}"/>
          </ac:spMkLst>
        </pc:spChg>
        <pc:spChg chg="add mod">
          <ac:chgData name="Colin Mayer" userId="c79fb552-3074-49ce-89f7-8fc4a22ece17" providerId="ADAL" clId="{E456E244-9E17-4CF5-941E-DBF9B2186EB6}" dt="2025-02-18T21:18:36.485" v="270" actId="1582"/>
          <ac:spMkLst>
            <pc:docMk/>
            <pc:sldMk cId="978549067" sldId="294"/>
            <ac:spMk id="9" creationId="{15E7CBBE-9018-1936-EA5D-A646D8BDB47E}"/>
          </ac:spMkLst>
        </pc:spChg>
        <pc:picChg chg="add del mod">
          <ac:chgData name="Colin Mayer" userId="c79fb552-3074-49ce-89f7-8fc4a22ece17" providerId="ADAL" clId="{E456E244-9E17-4CF5-941E-DBF9B2186EB6}" dt="2025-02-18T21:11:56.585" v="254" actId="478"/>
          <ac:picMkLst>
            <pc:docMk/>
            <pc:sldMk cId="978549067" sldId="294"/>
            <ac:picMk id="4" creationId="{B73791F1-B872-DB6B-5A74-FFBC6C11FBBF}"/>
          </ac:picMkLst>
        </pc:picChg>
        <pc:picChg chg="del">
          <ac:chgData name="Colin Mayer" userId="c79fb552-3074-49ce-89f7-8fc4a22ece17" providerId="ADAL" clId="{E456E244-9E17-4CF5-941E-DBF9B2186EB6}" dt="2025-02-18T21:08:29.850" v="13" actId="478"/>
          <ac:picMkLst>
            <pc:docMk/>
            <pc:sldMk cId="978549067" sldId="294"/>
            <ac:picMk id="5" creationId="{B43F80FD-E38D-6378-3043-9820374C311D}"/>
          </ac:picMkLst>
        </pc:picChg>
        <pc:picChg chg="add mod">
          <ac:chgData name="Colin Mayer" userId="c79fb552-3074-49ce-89f7-8fc4a22ece17" providerId="ADAL" clId="{E456E244-9E17-4CF5-941E-DBF9B2186EB6}" dt="2025-02-18T21:17:45.583" v="263" actId="1076"/>
          <ac:picMkLst>
            <pc:docMk/>
            <pc:sldMk cId="978549067" sldId="294"/>
            <ac:picMk id="8" creationId="{417FF341-8DC0-C88E-312B-ADA8AFC15DA4}"/>
          </ac:picMkLst>
        </pc:picChg>
      </pc:sldChg>
      <pc:sldChg chg="addSp delSp modSp add mod">
        <pc:chgData name="Colin Mayer" userId="c79fb552-3074-49ce-89f7-8fc4a22ece17" providerId="ADAL" clId="{E456E244-9E17-4CF5-941E-DBF9B2186EB6}" dt="2025-02-18T21:17:53.807" v="266" actId="962"/>
        <pc:sldMkLst>
          <pc:docMk/>
          <pc:sldMk cId="1599435326" sldId="295"/>
        </pc:sldMkLst>
        <pc:picChg chg="del">
          <ac:chgData name="Colin Mayer" userId="c79fb552-3074-49ce-89f7-8fc4a22ece17" providerId="ADAL" clId="{E456E244-9E17-4CF5-941E-DBF9B2186EB6}" dt="2025-02-18T21:08:23.408" v="11" actId="478"/>
          <ac:picMkLst>
            <pc:docMk/>
            <pc:sldMk cId="1599435326" sldId="295"/>
            <ac:picMk id="4" creationId="{D706D47F-0756-85B9-9595-A4A1694BA869}"/>
          </ac:picMkLst>
        </pc:picChg>
        <pc:picChg chg="add mod">
          <ac:chgData name="Colin Mayer" userId="c79fb552-3074-49ce-89f7-8fc4a22ece17" providerId="ADAL" clId="{E456E244-9E17-4CF5-941E-DBF9B2186EB6}" dt="2025-02-18T21:17:53.807" v="266" actId="962"/>
          <ac:picMkLst>
            <pc:docMk/>
            <pc:sldMk cId="1599435326" sldId="295"/>
            <ac:picMk id="5" creationId="{3CE8B3EC-7878-72BF-244E-058C9124CAF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D794A-17F4-48F7-A14F-39DCAE091952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DFAA7-D3C3-4D01-9299-453E25D16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C6A87-CC60-415C-BFEE-13D1CAD6861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51814-3B91-4036-94D2-3977634EE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English – Need FP course in gr.10, 11, or 12 to graduate</a:t>
            </a:r>
          </a:p>
          <a:p>
            <a:r>
              <a:rPr lang="en-CA"/>
              <a:t>Highly recommend SS 11 before gr.12 courses</a:t>
            </a:r>
          </a:p>
          <a:p>
            <a:r>
              <a:rPr lang="en-CA"/>
              <a:t>Most unis need a language 11 for admission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85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English – Need FP course in gr.10, 11, or 12 to graduate</a:t>
            </a:r>
          </a:p>
          <a:p>
            <a:r>
              <a:rPr lang="en-CA"/>
              <a:t>Highly recommend SS 11 before gr.12 courses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Most unis need a language 11 for admission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54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Read the instructions before you begin!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11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Ensure you select all your electives – read the instructions here too!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34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Ensure you get your parent / guardian to type their name, and select “Send me an email receipt of my responses!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7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DA4A1-4774-4739-826A-5AC7F4062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61C9F3-93ED-486E-BD38-973DF56B3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247D8-0D0A-4723-AD37-5BC456AD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7CA20-4FFC-40E7-B5BB-2ABFB35E6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BD82E-55D0-46F6-AA42-268F7A7F4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8432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47B7-F1EE-443B-A87B-1C958CB52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37002-720E-49D4-AEDA-5D499C59B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A9267-69B5-46DC-9C9C-793C1C9D2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69A71-936A-428A-BCFC-EFA4A033F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F4440-47A8-461A-8022-8C8F1AC6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1803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97C4A3-A30A-416F-9613-A805ACD9D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ABEFE-C8D4-48EA-99BD-16CB923CD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67DF3-9EA7-443A-92CD-398DAB89A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C51C6-E5B7-4F5C-B965-76197ABED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9A2BF-B694-4C11-8EE9-0AD243D20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0273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01531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7FF9D-A17F-4734-AB53-7D91F17F6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FA104-568C-4283-8B93-67FEA19C1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579FC-5747-45C9-96EF-4FABDAA2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CEC2D-482E-4C76-86C2-0352C2DB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0A4F3-E5C6-4F87-AD6D-DD87EC13F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49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53C72-06CB-48D5-B2D6-2E5F28912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8D3E0-EED2-42F7-9B8B-D467F6FEE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B23B3-AB3F-4B45-9875-2E18AA9B9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D828A-96D6-436B-A161-97A0D1A04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D687F-6D29-4041-AAAC-9D472B55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513ABD-DC62-4159-8FE4-61057081BD21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C859F1-B8D6-4EC6-AB61-CCE001256FEF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C5778F-99DD-46ED-998A-746BDBBF1A32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571C1E-3B97-43A6-BE44-1AD0F91404B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33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4912-A99C-4130-9514-55FF5CBF1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3EF7F-9727-4957-98C4-AFF6369F1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C156B-3BE9-4B52-B3E5-C1C548A8F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B45E7-1B3F-431D-8157-BA70954F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657FF-2FFB-483A-B8E7-AD2FA45AB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71195-AEB1-4824-8BC7-9BE662C07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22328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4076B-B81E-4BCA-8DA8-1C5123232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D0D12-B170-4EE0-A5D9-1798264B2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1089-139D-4ACD-A4F6-E11E6C8A1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E384F3-486B-427F-95D7-5C8B39983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6BD03B-76FD-4652-AD01-1371FBA5E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86E215-50EB-40B9-BC66-0644CC118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93DA45-BE84-486E-A636-97465E93F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DE19DA-A51E-47C1-9A73-121F077E4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89613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3CB92-66EC-4FA7-B4CF-30BBF8993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4AAFBC-615A-4C31-AE5C-A09E4641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83ABF-5BEE-472A-8651-7E8FA6559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1CE03-9FBA-429C-A058-A8122D23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3897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B1E85-0CE1-4247-9780-F153AF7A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5ECA4-DDCF-4125-972E-58C7E9DFD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A279B-5989-4D11-9393-FCF95FF43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8404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BDDE6-1284-48C5-8F68-D861F10C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8033E-F20A-4654-958F-2A892738B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40BE96-9E8C-4174-AC45-91D4E6A25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7EDCF4-1101-4C1E-B66B-8C9B30EAC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79E2E-1899-47D3-88FE-3CF55BCDF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6A135-D903-43CB-8A08-A1B29368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16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A737A-EA47-4BB8-AA00-93EFB9AC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A6A01-C38F-4F4D-B9F9-D113762D6D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6E3115-BA62-402A-9B2A-0CADC649F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F6FE0-7491-45FF-A4D5-C5ECDF955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B0CE5-7AEF-4A2D-8D1A-495D20F99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9757A-DC18-4578-9293-3A302ABA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11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1C651E-363E-4BE5-87D9-674FAF07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967DA-A97F-44B0-9315-5948DACD6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AF61A-BF29-496D-9DE1-82337CED5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E822D-77DD-4959-A7F8-C831B2833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B1F06-B767-4030-A3E7-6DBDDC6BB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F0ED3-E544-45FB-99FB-9F5CA93CA7AD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767914-5F8A-4D5A-9DFA-23B9059033B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6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649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9" r:id="rId21"/>
    <p:sldLayoutId id="2147483670" r:id="rId22"/>
    <p:sldLayoutId id="2147483671" r:id="rId23"/>
    <p:sldLayoutId id="2147483672" r:id="rId24"/>
    <p:sldLayoutId id="2147483674" r:id="rId25"/>
    <p:sldLayoutId id="2147483675" r:id="rId26"/>
    <p:sldLayoutId id="2147483676" r:id="rId27"/>
    <p:sldLayoutId id="2147483677" r:id="rId28"/>
    <p:sldLayoutId id="2147483655" r:id="rId29"/>
    <p:sldLayoutId id="2147483678" r:id="rId30"/>
    <p:sldLayoutId id="2147483679" r:id="rId31"/>
    <p:sldLayoutId id="2147483680" r:id="rId32"/>
    <p:sldLayoutId id="2147483653" r:id="rId33"/>
    <p:sldLayoutId id="2147483682" r:id="rId34"/>
    <p:sldLayoutId id="2147483683" r:id="rId35"/>
    <p:sldLayoutId id="2147483685" r:id="rId36"/>
    <p:sldLayoutId id="2147483654" r:id="rId37"/>
    <p:sldLayoutId id="2147483687" r:id="rId38"/>
    <p:sldLayoutId id="2147483689" r:id="rId39"/>
    <p:sldLayoutId id="2147483688" r:id="rId40"/>
    <p:sldLayoutId id="2147483691" r:id="rId41"/>
    <p:sldLayoutId id="2147483692" r:id="rId42"/>
    <p:sldLayoutId id="2147483693" r:id="rId43"/>
    <p:sldLayoutId id="2147483694" r:id="rId44"/>
    <p:sldLayoutId id="2147483696" r:id="rId45"/>
    <p:sldLayoutId id="2147483698" r:id="rId46"/>
    <p:sldLayoutId id="2147483699" r:id="rId47"/>
    <p:sldLayoutId id="2147483700" r:id="rId48"/>
    <p:sldLayoutId id="2147483701" r:id="rId49"/>
    <p:sldLayoutId id="2147483702" r:id="rId5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kalamalka.sd22.bc.ca/course-selection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mountain, outdoor, nature&#10;&#10;Description automatically generated">
            <a:extLst>
              <a:ext uri="{FF2B5EF4-FFF2-40B4-BE49-F238E27FC236}">
                <a16:creationId xmlns:a16="http://schemas.microsoft.com/office/drawing/2014/main" id="{E3D96FC1-D67B-444C-8448-8D3E7D105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50" y="0"/>
            <a:ext cx="10294099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0105" y="4611231"/>
            <a:ext cx="11373154" cy="1346200"/>
          </a:xfrm>
        </p:spPr>
        <p:txBody>
          <a:bodyPr>
            <a:noAutofit/>
          </a:bodyPr>
          <a:lstStyle/>
          <a:p>
            <a:pPr algn="r"/>
            <a:r>
              <a:rPr lang="en-US" sz="9600" b="1">
                <a:ln>
                  <a:solidFill>
                    <a:schemeClr val="bg1"/>
                  </a:solidFill>
                </a:ln>
                <a:solidFill>
                  <a:srgbClr val="FEDA01"/>
                </a:solidFill>
                <a:latin typeface="Brush Script MT" panose="03060802040406070304" pitchFamily="66" charset="0"/>
                <a:cs typeface="Calibri Light" panose="020F0302020204030204" pitchFamily="34" charset="0"/>
              </a:rPr>
              <a:t>Kalamalka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D24F99-E026-485A-96CD-AEC981372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30105" y="5719469"/>
            <a:ext cx="11373154" cy="994528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rgbClr val="FEDA01"/>
                </a:solidFill>
              </a:rPr>
              <a:t>Gr. 11 COURSE SELECTION 2025/2026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786D7-F363-4C53-BB62-62BE6B9B6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087" y="4305670"/>
            <a:ext cx="1390843" cy="210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9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ABB891-7896-FD39-CF54-A5E385E7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CF228F2-F603-8EED-A4BD-CFFB073B3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85"/>
            <a:ext cx="12192000" cy="677863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0032BA5-3BF6-726F-AECD-EE90986BCC7B}"/>
              </a:ext>
            </a:extLst>
          </p:cNvPr>
          <p:cNvSpPr/>
          <p:nvPr/>
        </p:nvSpPr>
        <p:spPr>
          <a:xfrm>
            <a:off x="0" y="1674892"/>
            <a:ext cx="1629624" cy="516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9724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E6165C-7D3A-12A0-6D76-48F5F4B9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9419410-124A-9C08-AAD9-1C6ED1733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865"/>
            <a:ext cx="12192000" cy="66182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00E983B-0724-FD37-42C0-89DC65F904F1}"/>
              </a:ext>
            </a:extLst>
          </p:cNvPr>
          <p:cNvSpPr/>
          <p:nvPr/>
        </p:nvSpPr>
        <p:spPr>
          <a:xfrm>
            <a:off x="6482281" y="4481466"/>
            <a:ext cx="1629624" cy="516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325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D80CEFF-7C77-2D3B-9919-79CF4E8A2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59"/>
            <a:ext cx="12192000" cy="676528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89120D-FA23-D88D-A014-AD57C90EBCD4}"/>
              </a:ext>
            </a:extLst>
          </p:cNvPr>
          <p:cNvSpPr/>
          <p:nvPr/>
        </p:nvSpPr>
        <p:spPr>
          <a:xfrm>
            <a:off x="3920151" y="3784350"/>
            <a:ext cx="1629624" cy="516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4104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E91606-1184-714D-F99F-4D902EED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17FF341-8DC0-C88E-312B-ADA8AFC15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999"/>
            <a:ext cx="12137641" cy="577215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E7CBBE-9018-1936-EA5D-A646D8BDB47E}"/>
              </a:ext>
            </a:extLst>
          </p:cNvPr>
          <p:cNvSpPr/>
          <p:nvPr/>
        </p:nvSpPr>
        <p:spPr>
          <a:xfrm>
            <a:off x="4559300" y="2768600"/>
            <a:ext cx="1409700" cy="34163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8549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E91606-1184-714D-F99F-4D902EED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CE8B3EC-7878-72BF-244E-058C9124C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237" y="0"/>
            <a:ext cx="982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35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07B19-09DB-4D00-C2BC-166C5304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How does course selection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EF901-4E45-A88D-BC92-CCE095FD7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9619"/>
          </a:xfrm>
        </p:spPr>
        <p:txBody>
          <a:bodyPr>
            <a:normAutofit fontScale="85000" lnSpcReduction="20000"/>
          </a:bodyPr>
          <a:lstStyle/>
          <a:p>
            <a:r>
              <a:rPr lang="en-CA" dirty="0"/>
              <a:t>On course selection day, log in to MyED &gt; My Info &gt; Requests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Read the instructions!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Select each course (both primary and alternates) </a:t>
            </a:r>
          </a:p>
          <a:p>
            <a:endParaRPr lang="en-CA" dirty="0"/>
          </a:p>
          <a:p>
            <a:r>
              <a:rPr lang="en-CA" dirty="0"/>
              <a:t>Ensure you have prioritized your alternates, with the most desirable being #1</a:t>
            </a:r>
          </a:p>
          <a:p>
            <a:pPr lvl="1"/>
            <a:r>
              <a:rPr lang="en-CA" dirty="0"/>
              <a:t>If you plan to enroll in an online course or academy, you need to enroll in the in-school course first!</a:t>
            </a:r>
          </a:p>
          <a:p>
            <a:pPr marL="457200" lvl="1" indent="0">
              <a:buNone/>
            </a:pPr>
            <a:endParaRPr lang="en-CA" dirty="0"/>
          </a:p>
          <a:p>
            <a:r>
              <a:rPr lang="en-CA" dirty="0"/>
              <a:t>Once you have selected all your courses, ask an admin or counsellor to review your selections to ensure they meet all requirements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Click OK to save all your course requests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7A3C2-B818-4250-6FEE-F67C9BFF5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50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59D0-5B65-C7A3-9EBC-65A444DF9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So how do I decide which courses to take?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8E0209-34A1-F8E7-52D0-1643AEE2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AC0D43-35B0-0321-4C9B-0AEBC6FC4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689" y="3429000"/>
            <a:ext cx="3430621" cy="3430621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33D11481-753D-AB67-56C6-B23DC93A0455}"/>
              </a:ext>
            </a:extLst>
          </p:cNvPr>
          <p:cNvSpPr/>
          <p:nvPr/>
        </p:nvSpPr>
        <p:spPr>
          <a:xfrm>
            <a:off x="923925" y="3429000"/>
            <a:ext cx="2884454" cy="2110288"/>
          </a:xfrm>
          <a:prstGeom prst="cloudCallout">
            <a:avLst>
              <a:gd name="adj1" fmla="val 68925"/>
              <a:gd name="adj2" fmla="val 646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Research Post-Secondary Entrance Requirements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7F5A2C8-FA70-B972-E344-743D5EDE0F95}"/>
              </a:ext>
            </a:extLst>
          </p:cNvPr>
          <p:cNvSpPr/>
          <p:nvPr/>
        </p:nvSpPr>
        <p:spPr>
          <a:xfrm>
            <a:off x="1704974" y="1318711"/>
            <a:ext cx="2990851" cy="1929313"/>
          </a:xfrm>
          <a:prstGeom prst="cloudCallout">
            <a:avLst>
              <a:gd name="adj1" fmla="val 67085"/>
              <a:gd name="adj2" fmla="val 5671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Speaking to the teacher(s) and counsellors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4C2DD8C-897F-9A65-B1C8-7BE8159E25C5}"/>
              </a:ext>
            </a:extLst>
          </p:cNvPr>
          <p:cNvSpPr/>
          <p:nvPr/>
        </p:nvSpPr>
        <p:spPr>
          <a:xfrm>
            <a:off x="6398419" y="1400174"/>
            <a:ext cx="2990851" cy="1929314"/>
          </a:xfrm>
          <a:prstGeom prst="cloudCallout">
            <a:avLst>
              <a:gd name="adj1" fmla="val -19299"/>
              <a:gd name="adj2" fmla="val 6748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Review course descriptions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83E9BE36-8404-58C4-A1B9-A8B7EB2E4F1C}"/>
              </a:ext>
            </a:extLst>
          </p:cNvPr>
          <p:cNvSpPr/>
          <p:nvPr/>
        </p:nvSpPr>
        <p:spPr>
          <a:xfrm>
            <a:off x="8591550" y="3347491"/>
            <a:ext cx="2990851" cy="1929315"/>
          </a:xfrm>
          <a:prstGeom prst="cloudCallout">
            <a:avLst>
              <a:gd name="adj1" fmla="val -67615"/>
              <a:gd name="adj2" fmla="val 2580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Chat with friends who have taken the course</a:t>
            </a:r>
          </a:p>
        </p:txBody>
      </p:sp>
    </p:spTree>
    <p:extLst>
      <p:ext uri="{BB962C8B-B14F-4D97-AF65-F5344CB8AC3E}">
        <p14:creationId xmlns:p14="http://schemas.microsoft.com/office/powerpoint/2010/main" val="3745897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3FCEA-703F-38E9-653F-D9ABCC801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Post-Secondary Entrance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0FEB7-32FF-B69E-D9C4-7ADD89093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4000"/>
              <a:t>Do your research! </a:t>
            </a:r>
          </a:p>
          <a:p>
            <a:r>
              <a:rPr lang="en-CA"/>
              <a:t>Review </a:t>
            </a:r>
            <a:r>
              <a:rPr lang="en-CA" b="1"/>
              <a:t>general entrance requirements </a:t>
            </a:r>
            <a:r>
              <a:rPr lang="en-CA"/>
              <a:t>of the institutions you’re interested in, as well as the </a:t>
            </a:r>
            <a:r>
              <a:rPr lang="en-CA" b="1"/>
              <a:t>specific degree requirements</a:t>
            </a:r>
          </a:p>
          <a:p>
            <a:r>
              <a:rPr lang="en-CA"/>
              <a:t>Learn </a:t>
            </a:r>
            <a:r>
              <a:rPr lang="en-CA" i="1"/>
              <a:t>how</a:t>
            </a:r>
            <a:r>
              <a:rPr lang="en-CA"/>
              <a:t> each institution makes admission decisions</a:t>
            </a:r>
          </a:p>
          <a:p>
            <a:r>
              <a:rPr lang="en-CA"/>
              <a:t>Work backwards once you’ve identified a post-secondary pathway</a:t>
            </a:r>
          </a:p>
          <a:p>
            <a:r>
              <a:rPr lang="en-CA"/>
              <a:t>While this may seem like a long way out for non-grade 12 students, it will open </a:t>
            </a:r>
            <a:r>
              <a:rPr lang="en-CA" i="1"/>
              <a:t>many </a:t>
            </a:r>
            <a:r>
              <a:rPr lang="en-CA"/>
              <a:t>doors for you!</a:t>
            </a:r>
          </a:p>
          <a:p>
            <a:endParaRPr lang="en-CA"/>
          </a:p>
          <a:p>
            <a:r>
              <a:rPr lang="en-CA"/>
              <a:t>Use </a:t>
            </a:r>
            <a:r>
              <a:rPr lang="en-CA" err="1"/>
              <a:t>MyBluePrint</a:t>
            </a:r>
            <a:r>
              <a:rPr lang="en-CA"/>
              <a:t> to guide your pathway and ensure you have the right courses to graduate and enter your program of choice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40278-D2F1-015C-410C-4D0F42BF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03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079C6A-2990-A535-BF41-EE6B91BC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9B881B53-4EB3-9249-5C7B-07FFAE16A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349436"/>
              </p:ext>
            </p:extLst>
          </p:nvPr>
        </p:nvGraphicFramePr>
        <p:xfrm>
          <a:off x="1" y="1"/>
          <a:ext cx="12192000" cy="68580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388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5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7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9954">
                <a:tc>
                  <a:txBody>
                    <a:bodyPr/>
                    <a:lstStyle>
                      <a:lvl1pPr marL="61913" algn="l"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619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What is UBC looking at?</a:t>
                      </a:r>
                      <a:endParaRPr kumimoji="0" lang="en-US" alt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marL="61913" algn="l"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619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Content</a:t>
                      </a:r>
                      <a:endParaRPr kumimoji="0" lang="en-US" alt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marL="69850" algn="l"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698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Measurement</a:t>
                      </a:r>
                      <a:endParaRPr kumimoji="0" lang="en-US" alt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7400">
                <a:tc>
                  <a:txBody>
                    <a:bodyPr/>
                    <a:lstStyle>
                      <a:lvl1pPr marL="61913" algn="l"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CA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1. </a:t>
                      </a:r>
                      <a:r>
                        <a:rPr kumimoji="0" lang="en-US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Overall academic </a:t>
                      </a:r>
                      <a:r>
                        <a:rPr kumimoji="0" lang="en-CA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      </a:t>
                      </a:r>
                      <a:r>
                        <a:rPr kumimoji="0" lang="en-US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ability</a:t>
                      </a:r>
                      <a:endParaRPr kumimoji="0" lang="en-US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marL="61913" algn="l"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61913" marR="0" lvl="0" indent="0" algn="ctr" defTabSz="914400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nearly all academic Gr11/12 courses</a:t>
                      </a:r>
                      <a:r>
                        <a:rPr kumimoji="0" lang="en-US" altLang="en-US" sz="2100" b="1" u="none" strike="noStrike" cap="none" normalizeH="0" baseline="28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kumimoji="0" lang="en-US" altLang="en-US" sz="2100" b="1" i="1" u="none" strike="noStrike" cap="none" normalizeH="0" baseline="28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marL="69850" algn="l"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69850" marR="0" lvl="0" indent="0" algn="l" defTabSz="914400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Overall Average; qualified by depth, breadth, and relevancy</a:t>
                      </a:r>
                      <a:endParaRPr kumimoji="0" lang="en-US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5231">
                <a:tc>
                  <a:txBody>
                    <a:bodyPr/>
                    <a:lstStyle>
                      <a:lvl1pPr marL="61913" algn="l"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CA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</a:rPr>
                        <a:t>2. </a:t>
                      </a:r>
                      <a:r>
                        <a:rPr kumimoji="0" lang="en-US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</a:rPr>
                        <a:t>Program-specific aptitude</a:t>
                      </a:r>
                      <a:endParaRPr kumimoji="0" lang="en-US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161645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marL="61913" algn="l"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61913" marR="0" lvl="0" indent="0" algn="ctr" defTabSz="914400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</a:rPr>
                        <a:t>related Grade 11 </a:t>
                      </a:r>
                      <a:r>
                        <a:rPr kumimoji="0" lang="en-US" altLang="en-US" sz="2100" b="1" u="sng" strike="noStrike" cap="none" normalizeH="0" baseline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</a:rPr>
                        <a:t>or</a:t>
                      </a:r>
                      <a:r>
                        <a:rPr kumimoji="0" lang="en-US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</a:rPr>
                        <a:t> </a:t>
                      </a:r>
                      <a:br>
                        <a:rPr kumimoji="0" lang="en-CA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</a:rPr>
                      </a:br>
                      <a:r>
                        <a:rPr kumimoji="0" lang="en-US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</a:rPr>
                        <a:t>Grade 12 course</a:t>
                      </a:r>
                      <a:r>
                        <a:rPr kumimoji="0" lang="en-US" altLang="en-US" sz="2100" b="1" u="none" strike="noStrike" cap="none" normalizeH="0" baseline="2800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</a:rPr>
                        <a:t>1</a:t>
                      </a:r>
                      <a:endParaRPr kumimoji="0" lang="en-US" altLang="en-US" sz="2100" b="1" i="1" u="none" strike="noStrike" cap="none" normalizeH="0" baseline="28000">
                        <a:ln>
                          <a:noFill/>
                        </a:ln>
                        <a:solidFill>
                          <a:srgbClr val="161645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marL="69850" algn="l"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698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</a:rPr>
                        <a:t>Core Average; qualified by depth, breadth, and relevancy</a:t>
                      </a:r>
                      <a:endParaRPr kumimoji="0" lang="en-US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161645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0184">
                <a:tc>
                  <a:txBody>
                    <a:bodyPr/>
                    <a:lstStyle>
                      <a:lvl1pPr marL="61913" algn="l"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CA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3. </a:t>
                      </a:r>
                      <a:r>
                        <a:rPr kumimoji="0" lang="en-US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Key courses</a:t>
                      </a:r>
                      <a:endParaRPr kumimoji="0" lang="en-US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marL="61913" algn="l"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619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Gr 12 pre-reqs</a:t>
                      </a:r>
                      <a:endParaRPr kumimoji="0" lang="en-US" altLang="en-US" sz="21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marL="69850" algn="l"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698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Course-specific minima</a:t>
                      </a:r>
                      <a:endParaRPr kumimoji="0" lang="en-US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5231">
                <a:tc>
                  <a:txBody>
                    <a:bodyPr/>
                    <a:lstStyle>
                      <a:lvl1pPr marL="61913" algn="l"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619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CA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</a:rPr>
                        <a:t>4. </a:t>
                      </a:r>
                      <a:r>
                        <a:rPr kumimoji="0" lang="en-US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</a:rPr>
                        <a:t>Personal profile</a:t>
                      </a:r>
                      <a:endParaRPr kumimoji="0" lang="en-US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161645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marL="61913" algn="l"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61913" marR="0" lvl="0" indent="0" algn="ctr" defTabSz="914400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</a:rPr>
                        <a:t>short answer questions; activity list</a:t>
                      </a:r>
                      <a:endParaRPr kumimoji="0" lang="en-US" altLang="en-US" sz="2100" b="1" i="1" u="none" strike="noStrike" cap="none" normalizeH="0" baseline="0">
                        <a:ln>
                          <a:noFill/>
                        </a:ln>
                        <a:solidFill>
                          <a:srgbClr val="161645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marL="69850" algn="l"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698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</a:rPr>
                        <a:t>Personal Profile</a:t>
                      </a:r>
                      <a:r>
                        <a:rPr kumimoji="0" lang="en-US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</a:rPr>
                        <a:t> score</a:t>
                      </a:r>
                      <a:endParaRPr kumimoji="0" lang="en-US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161645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011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F1995-58ED-7A3C-4BFD-DF1E6C67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9E44D4-E301-D376-B182-E94AFB03F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20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34189-8543-EAB5-9AF3-ECA2D6B3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4012" cy="937967"/>
          </a:xfrm>
        </p:spPr>
        <p:txBody>
          <a:bodyPr>
            <a:normAutofit/>
          </a:bodyPr>
          <a:lstStyle/>
          <a:p>
            <a:r>
              <a:rPr lang="en-CA" sz="4400"/>
              <a:t>What is course selection?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71B72-4ED9-B5EF-9D4A-C4167D2A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02557"/>
            <a:ext cx="5256212" cy="426643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/>
              <a:t>Courses you want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/>
              <a:t>School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/>
              <a:t>Student ownership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/>
              <a:t>Opens post-Kal doors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8B8E70-C337-B261-A0BF-E2729FF5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F18EFA-5517-62B6-A527-E043A6566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238" y="1602557"/>
            <a:ext cx="4474160" cy="426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84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EC57B-CE55-C54C-3D64-E1391496F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70400"/>
            <a:ext cx="9144000" cy="2387600"/>
          </a:xfrm>
        </p:spPr>
        <p:txBody>
          <a:bodyPr>
            <a:normAutofit/>
          </a:bodyPr>
          <a:lstStyle/>
          <a:p>
            <a:r>
              <a:rPr lang="en-CA">
                <a:hlinkClick r:id="rId2"/>
              </a:rPr>
              <a:t>https://kalamalka.sd22.bc.ca/course-selection</a:t>
            </a:r>
            <a:r>
              <a:rPr lang="en-CA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CADC8-55F5-DA64-5A87-0FADBBBE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752A9E-9F31-AB5A-51BD-EC47DDAAD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5" y="2945484"/>
            <a:ext cx="1390843" cy="2102766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DF7C5B0-52B8-1DD3-C845-242332408149}"/>
              </a:ext>
            </a:extLst>
          </p:cNvPr>
          <p:cNvSpPr/>
          <p:nvPr/>
        </p:nvSpPr>
        <p:spPr>
          <a:xfrm>
            <a:off x="1524000" y="1304925"/>
            <a:ext cx="1809750" cy="1648778"/>
          </a:xfrm>
          <a:prstGeom prst="wedgeEllipseCallout">
            <a:avLst>
              <a:gd name="adj1" fmla="val -43608"/>
              <a:gd name="adj2" fmla="val 52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/>
              <a:t>YOU GOT THIS!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911C9-ADB4-CAF5-99F1-FA6003ACB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960" y="254524"/>
            <a:ext cx="4921577" cy="49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55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4522C-9C1B-BA85-5259-BE77E2B71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What courses can I take?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0F126-5C58-44F4-E5DA-370C8BD87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/>
              <a:t>See Course Planning Book on the Kal website</a:t>
            </a:r>
          </a:p>
          <a:p>
            <a:r>
              <a:rPr lang="en-CA" sz="3200"/>
              <a:t>Each grade has a set of </a:t>
            </a:r>
            <a:r>
              <a:rPr lang="en-CA" sz="3200" i="1"/>
              <a:t>core </a:t>
            </a:r>
            <a:r>
              <a:rPr lang="en-CA" sz="3200"/>
              <a:t>and </a:t>
            </a:r>
            <a:r>
              <a:rPr lang="en-CA" sz="3200" i="1"/>
              <a:t>elective </a:t>
            </a:r>
            <a:r>
              <a:rPr lang="en-CA" sz="3200"/>
              <a:t>courses that you can request</a:t>
            </a:r>
          </a:p>
          <a:p>
            <a:r>
              <a:rPr lang="en-CA" sz="3200" b="1"/>
              <a:t>Core</a:t>
            </a:r>
            <a:r>
              <a:rPr lang="en-CA" sz="3200"/>
              <a:t> – classes that are mandatory in each grade</a:t>
            </a:r>
          </a:p>
          <a:p>
            <a:r>
              <a:rPr lang="en-CA" sz="3200" b="1"/>
              <a:t>Elective </a:t>
            </a:r>
            <a:r>
              <a:rPr lang="en-CA" sz="3200"/>
              <a:t>– courses that you choose to take in each grade</a:t>
            </a:r>
          </a:p>
          <a:p>
            <a:endParaRPr lang="en-CA" sz="3200" b="1"/>
          </a:p>
          <a:p>
            <a:r>
              <a:rPr lang="en-CA" sz="3200"/>
              <a:t>As you move through grades 8-12, more of your courses become electives as you focus on a particular area of study</a:t>
            </a:r>
          </a:p>
          <a:p>
            <a:pPr marL="0" indent="0">
              <a:buNone/>
            </a:pPr>
            <a:endParaRPr lang="en-CA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B401D-0634-9C33-A1E1-1054C728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4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67BF7-82E1-6262-5E09-1113909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/>
              <a:t>Grade 11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602D1-56C2-DADA-AE01-19C20AB2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2B184829-F5DA-02C5-F473-742AFD722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741641"/>
              </p:ext>
            </p:extLst>
          </p:nvPr>
        </p:nvGraphicFramePr>
        <p:xfrm>
          <a:off x="0" y="1245682"/>
          <a:ext cx="12192000" cy="561231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619134">
                  <a:extLst>
                    <a:ext uri="{9D8B030D-6E8A-4147-A177-3AD203B41FA5}">
                      <a16:colId xmlns:a16="http://schemas.microsoft.com/office/drawing/2014/main" val="448893351"/>
                    </a:ext>
                  </a:extLst>
                </a:gridCol>
                <a:gridCol w="7572866">
                  <a:extLst>
                    <a:ext uri="{9D8B030D-6E8A-4147-A177-3AD203B41FA5}">
                      <a16:colId xmlns:a16="http://schemas.microsoft.com/office/drawing/2014/main" val="75487976"/>
                    </a:ext>
                  </a:extLst>
                </a:gridCol>
              </a:tblGrid>
              <a:tr h="905524">
                <a:tc gridSpan="2">
                  <a:txBody>
                    <a:bodyPr/>
                    <a:lstStyle/>
                    <a:p>
                      <a:r>
                        <a:rPr lang="en-CA" sz="2000"/>
                        <a:t>Mandatory courses (5) – must enrol in at least one course from the following learning areas: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16563"/>
                  </a:ext>
                </a:extLst>
              </a:tr>
              <a:tr h="1021188">
                <a:tc>
                  <a:txBody>
                    <a:bodyPr/>
                    <a:lstStyle/>
                    <a:p>
                      <a:r>
                        <a:rPr lang="en-CA" b="1"/>
                        <a:t>1. English 11 </a:t>
                      </a:r>
                      <a:r>
                        <a:rPr lang="en-CA"/>
                        <a:t>– must choose ONE of the following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0" i="1"/>
                        <a:t>Creative Writing 11 / Literary Studies 11 / English First Peoples Literary Studies &amp; Writing 11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792635"/>
                  </a:ext>
                </a:extLst>
              </a:tr>
              <a:tr h="1021188">
                <a:tc>
                  <a:txBody>
                    <a:bodyPr/>
                    <a:lstStyle/>
                    <a:p>
                      <a:r>
                        <a:rPr lang="en-CA" b="1"/>
                        <a:t>2. Social Studies </a:t>
                      </a:r>
                      <a:r>
                        <a:rPr lang="en-CA" b="0"/>
                        <a:t>– minimum ONE course in gr. 11 or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i="1"/>
                        <a:t>Explorations in Social Studies 11 (recommended) / Social Justice 12 / Physical Geography 12 / Law Studies 12 / 20</a:t>
                      </a:r>
                      <a:r>
                        <a:rPr lang="en-CA" i="1" baseline="30000"/>
                        <a:t>th</a:t>
                      </a:r>
                      <a:r>
                        <a:rPr lang="en-CA" i="1"/>
                        <a:t> Century World History 12 / Economics 12 / Contemporary Indigenous Studies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035182"/>
                  </a:ext>
                </a:extLst>
              </a:tr>
              <a:tr h="1021188">
                <a:tc>
                  <a:txBody>
                    <a:bodyPr/>
                    <a:lstStyle/>
                    <a:p>
                      <a:r>
                        <a:rPr lang="en-CA" b="1"/>
                        <a:t>3. Career Education </a:t>
                      </a:r>
                      <a:r>
                        <a:rPr lang="en-CA" b="0"/>
                        <a:t>– must choose ONE of the following in gr.11 or 12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i="1"/>
                        <a:t>Career Life Connections 12 (in-class) / Career Life Connections 12 (OTT)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355014"/>
                  </a:ext>
                </a:extLst>
              </a:tr>
              <a:tr h="638098">
                <a:tc>
                  <a:txBody>
                    <a:bodyPr/>
                    <a:lstStyle/>
                    <a:p>
                      <a:r>
                        <a:rPr lang="en-CA" b="1"/>
                        <a:t>4. Mathematics</a:t>
                      </a:r>
                      <a:r>
                        <a:rPr lang="en-CA" b="0"/>
                        <a:t> – minimum one course in gr.11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i="1"/>
                        <a:t>Workplace Math 11 / Foundations of Math 11 / Pre-Calculus 11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072067"/>
                  </a:ext>
                </a:extLst>
              </a:tr>
              <a:tr h="1005132">
                <a:tc>
                  <a:txBody>
                    <a:bodyPr/>
                    <a:lstStyle/>
                    <a:p>
                      <a:r>
                        <a:rPr lang="en-CA" b="1"/>
                        <a:t>5. Sciences</a:t>
                      </a:r>
                      <a:r>
                        <a:rPr lang="en-CA"/>
                        <a:t> – minimum ONE course in gr.11 or 12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9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i="1"/>
                        <a:t>Chemistry 11 / Life Science 11 / Physics 11 / Earth Science 11 / Environmental Science 12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9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899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2130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7ACD39-8CC3-7C32-1D75-403C2A09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7A9A5-850C-C284-4FAC-9BDF7B787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321" y="838842"/>
            <a:ext cx="8901358" cy="518031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6626142-32DB-BFEC-73D2-5BE697E78665}"/>
              </a:ext>
            </a:extLst>
          </p:cNvPr>
          <p:cNvSpPr/>
          <p:nvPr/>
        </p:nvSpPr>
        <p:spPr>
          <a:xfrm>
            <a:off x="1711105" y="1321806"/>
            <a:ext cx="3250194" cy="10049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6E7531-7BDF-F25C-CA5D-18FCA3EFBC72}"/>
              </a:ext>
            </a:extLst>
          </p:cNvPr>
          <p:cNvSpPr/>
          <p:nvPr/>
        </p:nvSpPr>
        <p:spPr>
          <a:xfrm>
            <a:off x="6299703" y="1202602"/>
            <a:ext cx="4392440" cy="10049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7444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67BF7-82E1-6262-5E09-1113909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/>
              <a:t>Grade 11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602D1-56C2-DADA-AE01-19C20AB2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163284-ED63-324C-E424-67FB20C9BB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066497"/>
              </p:ext>
            </p:extLst>
          </p:nvPr>
        </p:nvGraphicFramePr>
        <p:xfrm>
          <a:off x="-6524" y="1253334"/>
          <a:ext cx="12198525" cy="5604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6175">
                  <a:extLst>
                    <a:ext uri="{9D8B030D-6E8A-4147-A177-3AD203B41FA5}">
                      <a16:colId xmlns:a16="http://schemas.microsoft.com/office/drawing/2014/main" val="2862062943"/>
                    </a:ext>
                  </a:extLst>
                </a:gridCol>
                <a:gridCol w="4066175">
                  <a:extLst>
                    <a:ext uri="{9D8B030D-6E8A-4147-A177-3AD203B41FA5}">
                      <a16:colId xmlns:a16="http://schemas.microsoft.com/office/drawing/2014/main" val="793270944"/>
                    </a:ext>
                  </a:extLst>
                </a:gridCol>
                <a:gridCol w="4066175">
                  <a:extLst>
                    <a:ext uri="{9D8B030D-6E8A-4147-A177-3AD203B41FA5}">
                      <a16:colId xmlns:a16="http://schemas.microsoft.com/office/drawing/2014/main" val="1218070161"/>
                    </a:ext>
                  </a:extLst>
                </a:gridCol>
              </a:tblGrid>
              <a:tr h="46705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>
                          <a:solidFill>
                            <a:sysClr val="windowText" lastClr="000000"/>
                          </a:solidFill>
                          <a:effectLst/>
                        </a:rPr>
                        <a:t>Elective courses (3) - any THREE courses (either from learning area list on slide 4, or from the electives list below)</a:t>
                      </a:r>
                      <a:endParaRPr lang="en-CA" sz="20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263493"/>
                  </a:ext>
                </a:extLst>
              </a:tr>
              <a:tr h="467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Psychology 12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Food Studies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Musical Theatre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308379"/>
                  </a:ext>
                </a:extLst>
              </a:tr>
              <a:tr h="467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 Psychology 12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Textiles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Theatre Company 11 (School Play)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583846"/>
                  </a:ext>
                </a:extLst>
              </a:tr>
              <a:tr h="467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>
                          <a:effectLst/>
                        </a:rPr>
                        <a:t>French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Woodworking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Stagecraft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036141"/>
                  </a:ext>
                </a:extLst>
              </a:tr>
              <a:tr h="467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>
                          <a:effectLst/>
                        </a:rPr>
                        <a:t>Intro to Spanish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Skills Exploration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Directing &amp; Script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799745"/>
                  </a:ext>
                </a:extLst>
              </a:tr>
              <a:tr h="467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>
                          <a:effectLst/>
                        </a:rPr>
                        <a:t>Spanish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Art Studio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Peer Tutoring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255039"/>
                  </a:ext>
                </a:extLst>
              </a:tr>
              <a:tr h="467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 dirty="0">
                          <a:effectLst/>
                        </a:rPr>
                        <a:t>PHE 11 Sports Leadership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Studio Art 2D 11 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>
                          <a:effectLst/>
                        </a:rPr>
                        <a:t>Peer Tutoring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994165"/>
                  </a:ext>
                </a:extLst>
              </a:tr>
              <a:tr h="4670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PHE Active Living 11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Studio Art 3D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>
                          <a:effectLst/>
                        </a:rPr>
                        <a:t>Jazz Band 11 (OTT)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286685"/>
                  </a:ext>
                </a:extLst>
              </a:tr>
              <a:tr h="4670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>
                          <a:effectLst/>
                        </a:rPr>
                        <a:t>Fitness &amp; Conditioning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Graphic Arts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>
                          <a:effectLst/>
                        </a:rPr>
                        <a:t>Chamber Choir 11 (OTT)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059059"/>
                  </a:ext>
                </a:extLst>
              </a:tr>
              <a:tr h="467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>
                          <a:effectLst/>
                        </a:rPr>
                        <a:t>Women’s Fitness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Photography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>
                          <a:effectLst/>
                        </a:rPr>
                        <a:t>Yearbook 11 (OTT)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223620"/>
                  </a:ext>
                </a:extLst>
              </a:tr>
              <a:tr h="467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>
                          <a:effectLst/>
                        </a:rPr>
                        <a:t>Outdoor Education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Concert Band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2000">
                          <a:effectLst/>
                        </a:rPr>
                        <a:t>Leadership 11 (OTT)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820599"/>
                  </a:ext>
                </a:extLst>
              </a:tr>
              <a:tr h="467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Robotics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Drama 11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915" marR="74915" marT="37458" marB="3745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005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6113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4522C-9C1B-BA85-5259-BE77E2B71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 Certificate of Graduation (aka, Dogwood)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0F126-5C58-44F4-E5DA-370C8BD87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Requires </a:t>
            </a:r>
            <a:r>
              <a:rPr lang="en-CA" sz="3200" b="1" dirty="0"/>
              <a:t>80</a:t>
            </a:r>
            <a:r>
              <a:rPr lang="en-CA" sz="3200" dirty="0"/>
              <a:t> credits in your grade 10-12 years</a:t>
            </a:r>
          </a:p>
          <a:p>
            <a:r>
              <a:rPr lang="en-CA" sz="3200" dirty="0"/>
              <a:t>Most courses = 4 credits</a:t>
            </a:r>
          </a:p>
          <a:p>
            <a:r>
              <a:rPr lang="en-CA" sz="3200" dirty="0"/>
              <a:t>Most students take 8 courses per year</a:t>
            </a:r>
          </a:p>
          <a:p>
            <a:endParaRPr lang="en-CA" sz="3200" dirty="0"/>
          </a:p>
          <a:p>
            <a:r>
              <a:rPr lang="en-CA" sz="3200" dirty="0"/>
              <a:t>By the end of grade 11, most students will have </a:t>
            </a:r>
            <a:r>
              <a:rPr lang="en-CA" sz="3200" b="1" dirty="0"/>
              <a:t>64</a:t>
            </a:r>
            <a:r>
              <a:rPr lang="en-CA" sz="3200" dirty="0"/>
              <a:t> credits towards their Dogwood</a:t>
            </a:r>
          </a:p>
          <a:p>
            <a:endParaRPr lang="en-CA" sz="3200" dirty="0"/>
          </a:p>
          <a:p>
            <a:pPr marL="0" indent="0">
              <a:buNone/>
            </a:pPr>
            <a:endParaRPr lang="en-CA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B401D-0634-9C33-A1E1-1054C728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28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B3782-62F4-93CA-1ED2-8F38DD19C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How does course selection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D9AAA-0E9D-BA75-D36D-620B79A9B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380714" cy="4351338"/>
          </a:xfrm>
        </p:spPr>
        <p:txBody>
          <a:bodyPr>
            <a:normAutofit lnSpcReduction="10000"/>
          </a:bodyPr>
          <a:lstStyle/>
          <a:p>
            <a:r>
              <a:rPr lang="en-CA" dirty="0"/>
              <a:t>Research courses in the Course Planning Book BEFORE course selection day (</a:t>
            </a:r>
            <a:r>
              <a:rPr lang="en-CA" b="1" dirty="0"/>
              <a:t>Tuesday March 4</a:t>
            </a:r>
            <a:r>
              <a:rPr lang="en-CA" dirty="0"/>
              <a:t>)</a:t>
            </a:r>
          </a:p>
          <a:p>
            <a:endParaRPr lang="en-CA" dirty="0"/>
          </a:p>
          <a:p>
            <a:r>
              <a:rPr lang="en-CA" dirty="0"/>
              <a:t>Note: not all courses in the Course Planning Book will run </a:t>
            </a:r>
            <a:r>
              <a:rPr lang="en-CA" dirty="0">
                <a:sym typeface="Wingdings" panose="05000000000000000000" pitchFamily="2" charset="2"/>
              </a:rPr>
              <a:t> depends on enrolment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31972-74BD-6AA0-37AE-5D4342D68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97A5B3-6C8C-A98C-B160-DB4B78F10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682" y="1825625"/>
            <a:ext cx="7666437" cy="370145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6660240-9932-CF76-72D2-5CF907DB1F9D}"/>
              </a:ext>
            </a:extLst>
          </p:cNvPr>
          <p:cNvSpPr/>
          <p:nvPr/>
        </p:nvSpPr>
        <p:spPr>
          <a:xfrm>
            <a:off x="7632072" y="2076895"/>
            <a:ext cx="2560824" cy="4430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1961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07B19-09DB-4D00-C2BC-166C5304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How does course selection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EF901-4E45-A88D-BC92-CCE095FD7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Before course selection day, </a:t>
            </a:r>
            <a:r>
              <a:rPr lang="en-US" dirty="0"/>
              <a:t>log into MyBlueprint and create a Gr.11 Plan</a:t>
            </a:r>
            <a:endParaRPr lang="en-CA" dirty="0"/>
          </a:p>
          <a:p>
            <a:pPr lvl="1"/>
            <a:r>
              <a:rPr lang="en-US" dirty="0"/>
              <a:t>Ensure you select an English 11 course, a math 11 course, a senior science course, and a senior social studies course</a:t>
            </a:r>
          </a:p>
          <a:p>
            <a:pPr lvl="1"/>
            <a:r>
              <a:rPr lang="en-US" dirty="0"/>
              <a:t>Ensure you are planning to have 64 credits by the end of Gr.11</a:t>
            </a:r>
          </a:p>
          <a:p>
            <a:pPr lvl="1"/>
            <a:endParaRPr lang="en-US" dirty="0"/>
          </a:p>
          <a:p>
            <a:r>
              <a:rPr lang="en-US" dirty="0"/>
              <a:t>On course selection day, refer to this plan when selecting your courses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7A3C2-B818-4250-6FEE-F67C9BFF5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59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FFC000"/>
      </a:accent4>
      <a:accent5>
        <a:srgbClr val="FFFF00"/>
      </a:accent5>
      <a:accent6>
        <a:srgbClr val="FAF78D"/>
      </a:accent6>
      <a:hlink>
        <a:srgbClr val="00B0F0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fd1c6f-7aae-4c88-96f2-85e4fb72a349" xsi:nil="true"/>
    <lcf76f155ced4ddcb4097134ff3c332f xmlns="6a5dfa3a-167a-49d2-8968-27a5f41433ae">
      <Terms xmlns="http://schemas.microsoft.com/office/infopath/2007/PartnerControls"/>
    </lcf76f155ced4ddcb4097134ff3c332f>
    <SharedWithUsers xmlns="bdfd1c6f-7aae-4c88-96f2-85e4fb72a349">
      <UserInfo>
        <DisplayName>Lori Knight</DisplayName>
        <AccountId>15</AccountId>
        <AccountType/>
      </UserInfo>
      <UserInfo>
        <DisplayName>Edward Lefurgy</DisplayName>
        <AccountId>41</AccountId>
        <AccountType/>
      </UserInfo>
      <UserInfo>
        <DisplayName>Jeffrey Huggins</DisplayName>
        <AccountId>33</AccountId>
        <AccountType/>
      </UserInfo>
      <UserInfo>
        <DisplayName>Ian Busfield</DisplayName>
        <AccountId>39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7494A50D7DF444AA9122BD0F11D845" ma:contentTypeVersion="18" ma:contentTypeDescription="Create a new document." ma:contentTypeScope="" ma:versionID="79b40114010346d435adcf46fc7ac1bb">
  <xsd:schema xmlns:xsd="http://www.w3.org/2001/XMLSchema" xmlns:xs="http://www.w3.org/2001/XMLSchema" xmlns:p="http://schemas.microsoft.com/office/2006/metadata/properties" xmlns:ns2="6a5dfa3a-167a-49d2-8968-27a5f41433ae" xmlns:ns3="bdfd1c6f-7aae-4c88-96f2-85e4fb72a349" targetNamespace="http://schemas.microsoft.com/office/2006/metadata/properties" ma:root="true" ma:fieldsID="489988de895a969d7130eb8e2e78e069" ns2:_="" ns3:_="">
    <xsd:import namespace="6a5dfa3a-167a-49d2-8968-27a5f41433ae"/>
    <xsd:import namespace="bdfd1c6f-7aae-4c88-96f2-85e4fb72a3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5dfa3a-167a-49d2-8968-27a5f41433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87ec545-2b3f-42ad-af9c-c1dfb2a4d5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d1c6f-7aae-4c88-96f2-85e4fb72a34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f49a653-58d4-48be-a2e9-846bf3e1b635}" ma:internalName="TaxCatchAll" ma:showField="CatchAllData" ma:web="bdfd1c6f-7aae-4c88-96f2-85e4fb72a3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C57CAE-1D4B-4D90-B4FC-AD8E8C8307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9AC980-354D-45D5-8EA4-235F45FCA8FF}">
  <ds:schemaRefs>
    <ds:schemaRef ds:uri="6a5dfa3a-167a-49d2-8968-27a5f41433ae"/>
    <ds:schemaRef ds:uri="bdfd1c6f-7aae-4c88-96f2-85e4fb72a34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2D8223A-D625-4117-8EB7-4D45316073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5dfa3a-167a-49d2-8968-27a5f41433ae"/>
    <ds:schemaRef ds:uri="bdfd1c6f-7aae-4c88-96f2-85e4fb72a3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1258</TotalTime>
  <Words>1003</Words>
  <Application>Microsoft Office PowerPoint</Application>
  <PresentationFormat>Widescreen</PresentationFormat>
  <Paragraphs>151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Brush Script MT</vt:lpstr>
      <vt:lpstr>Calibri</vt:lpstr>
      <vt:lpstr>Calibri Light</vt:lpstr>
      <vt:lpstr>Wingdings</vt:lpstr>
      <vt:lpstr>Office Theme</vt:lpstr>
      <vt:lpstr>Kalamalka</vt:lpstr>
      <vt:lpstr>What is course selection?</vt:lpstr>
      <vt:lpstr>What courses can I take?</vt:lpstr>
      <vt:lpstr>Grade 11</vt:lpstr>
      <vt:lpstr>PowerPoint Presentation</vt:lpstr>
      <vt:lpstr>Grade 11</vt:lpstr>
      <vt:lpstr>BC Certificate of Graduation (aka, Dogwood)</vt:lpstr>
      <vt:lpstr>How does course selection work?</vt:lpstr>
      <vt:lpstr>How does course selection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course selection work?</vt:lpstr>
      <vt:lpstr>So how do I decide which courses to take?</vt:lpstr>
      <vt:lpstr>Post-Secondary Entrance Requirements</vt:lpstr>
      <vt:lpstr>PowerPoint Presentation</vt:lpstr>
      <vt:lpstr>PowerPoint Presentation</vt:lpstr>
      <vt:lpstr>https://kalamalka.sd22.bc.ca/course-selection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Kalamalka</dc:title>
  <dc:creator>Colin Mayer</dc:creator>
  <cp:lastModifiedBy>Colin Mayer</cp:lastModifiedBy>
  <cp:revision>2</cp:revision>
  <dcterms:created xsi:type="dcterms:W3CDTF">2022-08-30T22:48:34Z</dcterms:created>
  <dcterms:modified xsi:type="dcterms:W3CDTF">2025-02-19T18:12:06Z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0x0101005F7494A50D7DF444AA9122BD0F11D845</vt:lpwstr>
  </property>
  <property fmtid="{D5CDD505-2E9C-101B-9397-08002B2CF9AE}" pid="3" name="MediaServiceImageTags">
    <vt:lpwstr/>
  </property>
</Properties>
</file>