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sldIdLst>
    <p:sldId id="256" r:id="rId5"/>
    <p:sldId id="258" r:id="rId6"/>
    <p:sldId id="322" r:id="rId7"/>
    <p:sldId id="259" r:id="rId8"/>
    <p:sldId id="324" r:id="rId9"/>
    <p:sldId id="326" r:id="rId10"/>
    <p:sldId id="325" r:id="rId11"/>
    <p:sldId id="262" r:id="rId12"/>
    <p:sldId id="263" r:id="rId13"/>
    <p:sldId id="264" r:id="rId14"/>
    <p:sldId id="327" r:id="rId15"/>
    <p:sldId id="318" r:id="rId16"/>
    <p:sldId id="269" r:id="rId17"/>
    <p:sldId id="328" r:id="rId18"/>
    <p:sldId id="273" r:id="rId19"/>
    <p:sldId id="271" r:id="rId20"/>
    <p:sldId id="272" r:id="rId21"/>
    <p:sldId id="330" r:id="rId22"/>
    <p:sldId id="32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29" r:id="rId32"/>
    <p:sldId id="288" r:id="rId33"/>
    <p:sldId id="290" r:id="rId34"/>
    <p:sldId id="291" r:id="rId35"/>
    <p:sldId id="294" r:id="rId36"/>
    <p:sldId id="286" r:id="rId37"/>
    <p:sldId id="287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32" r:id="rId52"/>
    <p:sldId id="295" r:id="rId53"/>
    <p:sldId id="316" r:id="rId54"/>
    <p:sldId id="335" r:id="rId55"/>
    <p:sldId id="336" r:id="rId56"/>
    <p:sldId id="337" r:id="rId57"/>
    <p:sldId id="338" r:id="rId58"/>
    <p:sldId id="315" r:id="rId59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6170B-2029-4F7C-A7FC-CC5A94BACCA4}" v="206" dt="2021-10-20T20:17:28.9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Landry" userId="e1d68677-db5f-4b7f-b574-217d97be51ff" providerId="ADAL" clId="{C706170B-2029-4F7C-A7FC-CC5A94BACCA4}"/>
    <pc:docChg chg="undo custSel addSld delSld modSld sldOrd">
      <pc:chgData name="Andrew Landry" userId="e1d68677-db5f-4b7f-b574-217d97be51ff" providerId="ADAL" clId="{C706170B-2029-4F7C-A7FC-CC5A94BACCA4}" dt="2021-10-20T20:25:28.672" v="746"/>
      <pc:docMkLst>
        <pc:docMk/>
      </pc:docMkLst>
      <pc:sldChg chg="addSp delSp modSp setBg">
        <pc:chgData name="Andrew Landry" userId="e1d68677-db5f-4b7f-b574-217d97be51ff" providerId="ADAL" clId="{C706170B-2029-4F7C-A7FC-CC5A94BACCA4}" dt="2021-10-07T21:03:08.937" v="153"/>
        <pc:sldMkLst>
          <pc:docMk/>
          <pc:sldMk cId="0" sldId="256"/>
        </pc:sldMkLst>
        <pc:spChg chg="mod">
          <ac:chgData name="Andrew Landry" userId="e1d68677-db5f-4b7f-b574-217d97be51ff" providerId="ADAL" clId="{C706170B-2029-4F7C-A7FC-CC5A94BACCA4}" dt="2021-10-07T16:57:41.800" v="38"/>
          <ac:spMkLst>
            <pc:docMk/>
            <pc:sldMk cId="0" sldId="256"/>
            <ac:spMk id="6" creationId="{00000000-0000-0000-0000-000000000000}"/>
          </ac:spMkLst>
        </pc:spChg>
        <pc:picChg chg="add mod">
          <ac:chgData name="Andrew Landry" userId="e1d68677-db5f-4b7f-b574-217d97be51ff" providerId="ADAL" clId="{C706170B-2029-4F7C-A7FC-CC5A94BACCA4}" dt="2021-10-07T16:59:04.059" v="40"/>
          <ac:picMkLst>
            <pc:docMk/>
            <pc:sldMk cId="0" sldId="256"/>
            <ac:picMk id="7" creationId="{375CB7E4-7726-43E8-BF89-1E6D1380A2EE}"/>
          </ac:picMkLst>
        </pc:picChg>
        <pc:picChg chg="del">
          <ac:chgData name="Andrew Landry" userId="e1d68677-db5f-4b7f-b574-217d97be51ff" providerId="ADAL" clId="{C706170B-2029-4F7C-A7FC-CC5A94BACCA4}" dt="2021-10-07T16:57:49.790" v="39" actId="478"/>
          <ac:picMkLst>
            <pc:docMk/>
            <pc:sldMk cId="0" sldId="256"/>
            <ac:picMk id="1028" creationId="{00000000-0000-0000-0000-000000000000}"/>
          </ac:picMkLst>
        </pc:picChg>
      </pc:sldChg>
      <pc:sldChg chg="setBg">
        <pc:chgData name="Andrew Landry" userId="e1d68677-db5f-4b7f-b574-217d97be51ff" providerId="ADAL" clId="{C706170B-2029-4F7C-A7FC-CC5A94BACCA4}" dt="2021-10-07T21:03:28.653" v="155"/>
        <pc:sldMkLst>
          <pc:docMk/>
          <pc:sldMk cId="0" sldId="258"/>
        </pc:sldMkLst>
      </pc:sldChg>
      <pc:sldChg chg="setBg">
        <pc:chgData name="Andrew Landry" userId="e1d68677-db5f-4b7f-b574-217d97be51ff" providerId="ADAL" clId="{C706170B-2029-4F7C-A7FC-CC5A94BACCA4}" dt="2021-10-07T16:30:33.489" v="26"/>
        <pc:sldMkLst>
          <pc:docMk/>
          <pc:sldMk cId="0" sldId="262"/>
        </pc:sldMkLst>
      </pc:sldChg>
      <pc:sldChg chg="modSp setBg">
        <pc:chgData name="Andrew Landry" userId="e1d68677-db5f-4b7f-b574-217d97be51ff" providerId="ADAL" clId="{C706170B-2029-4F7C-A7FC-CC5A94BACCA4}" dt="2021-10-07T17:08:42.357" v="45" actId="1076"/>
        <pc:sldMkLst>
          <pc:docMk/>
          <pc:sldMk cId="0" sldId="267"/>
        </pc:sldMkLst>
        <pc:spChg chg="mod">
          <ac:chgData name="Andrew Landry" userId="e1d68677-db5f-4b7f-b574-217d97be51ff" providerId="ADAL" clId="{C706170B-2029-4F7C-A7FC-CC5A94BACCA4}" dt="2021-10-07T16:42:28.780" v="36"/>
          <ac:spMkLst>
            <pc:docMk/>
            <pc:sldMk cId="0" sldId="267"/>
            <ac:spMk id="21" creationId="{00000000-0000-0000-0000-000000000000}"/>
          </ac:spMkLst>
        </pc:spChg>
        <pc:picChg chg="mod">
          <ac:chgData name="Andrew Landry" userId="e1d68677-db5f-4b7f-b574-217d97be51ff" providerId="ADAL" clId="{C706170B-2029-4F7C-A7FC-CC5A94BACCA4}" dt="2021-10-07T17:08:42.357" v="45" actId="1076"/>
          <ac:picMkLst>
            <pc:docMk/>
            <pc:sldMk cId="0" sldId="267"/>
            <ac:picMk id="6147" creationId="{00000000-0000-0000-0000-000000000000}"/>
          </ac:picMkLst>
        </pc:picChg>
      </pc:sldChg>
      <pc:sldChg chg="setBg">
        <pc:chgData name="Andrew Landry" userId="e1d68677-db5f-4b7f-b574-217d97be51ff" providerId="ADAL" clId="{C706170B-2029-4F7C-A7FC-CC5A94BACCA4}" dt="2021-10-07T17:31:30.621" v="64"/>
        <pc:sldMkLst>
          <pc:docMk/>
          <pc:sldMk cId="0" sldId="269"/>
        </pc:sldMkLst>
      </pc:sldChg>
      <pc:sldChg chg="setBg">
        <pc:chgData name="Andrew Landry" userId="e1d68677-db5f-4b7f-b574-217d97be51ff" providerId="ADAL" clId="{C706170B-2029-4F7C-A7FC-CC5A94BACCA4}" dt="2021-10-07T17:35:00.401" v="76"/>
        <pc:sldMkLst>
          <pc:docMk/>
          <pc:sldMk cId="0" sldId="271"/>
        </pc:sldMkLst>
      </pc:sldChg>
      <pc:sldChg chg="modSp">
        <pc:chgData name="Andrew Landry" userId="e1d68677-db5f-4b7f-b574-217d97be51ff" providerId="ADAL" clId="{C706170B-2029-4F7C-A7FC-CC5A94BACCA4}" dt="2021-10-07T17:25:27.621" v="46" actId="20578"/>
        <pc:sldMkLst>
          <pc:docMk/>
          <pc:sldMk cId="0" sldId="272"/>
        </pc:sldMkLst>
        <pc:spChg chg="mod">
          <ac:chgData name="Andrew Landry" userId="e1d68677-db5f-4b7f-b574-217d97be51ff" providerId="ADAL" clId="{C706170B-2029-4F7C-A7FC-CC5A94BACCA4}" dt="2021-10-07T17:25:27.621" v="46" actId="20578"/>
          <ac:spMkLst>
            <pc:docMk/>
            <pc:sldMk cId="0" sldId="272"/>
            <ac:spMk id="3" creationId="{00000000-0000-0000-0000-000000000000}"/>
          </ac:spMkLst>
        </pc:spChg>
      </pc:sldChg>
      <pc:sldChg chg="delSp modSp setBg">
        <pc:chgData name="Andrew Landry" userId="e1d68677-db5f-4b7f-b574-217d97be51ff" providerId="ADAL" clId="{C706170B-2029-4F7C-A7FC-CC5A94BACCA4}" dt="2021-10-07T17:33:15.710" v="72" actId="21"/>
        <pc:sldMkLst>
          <pc:docMk/>
          <pc:sldMk cId="0" sldId="273"/>
        </pc:sldMkLst>
        <pc:picChg chg="del mod">
          <ac:chgData name="Andrew Landry" userId="e1d68677-db5f-4b7f-b574-217d97be51ff" providerId="ADAL" clId="{C706170B-2029-4F7C-A7FC-CC5A94BACCA4}" dt="2021-10-07T17:33:15.710" v="72" actId="21"/>
          <ac:picMkLst>
            <pc:docMk/>
            <pc:sldMk cId="0" sldId="273"/>
            <ac:picMk id="1027" creationId="{00000000-0000-0000-0000-000000000000}"/>
          </ac:picMkLst>
        </pc:picChg>
      </pc:sldChg>
      <pc:sldChg chg="setBg">
        <pc:chgData name="Andrew Landry" userId="e1d68677-db5f-4b7f-b574-217d97be51ff" providerId="ADAL" clId="{C706170B-2029-4F7C-A7FC-CC5A94BACCA4}" dt="2021-10-07T17:58:54.221" v="91"/>
        <pc:sldMkLst>
          <pc:docMk/>
          <pc:sldMk cId="0" sldId="279"/>
        </pc:sldMkLst>
      </pc:sldChg>
      <pc:sldChg chg="addSp modSp">
        <pc:chgData name="Andrew Landry" userId="e1d68677-db5f-4b7f-b574-217d97be51ff" providerId="ADAL" clId="{C706170B-2029-4F7C-A7FC-CC5A94BACCA4}" dt="2021-10-14T17:48:21.160" v="166" actId="767"/>
        <pc:sldMkLst>
          <pc:docMk/>
          <pc:sldMk cId="0" sldId="281"/>
        </pc:sldMkLst>
        <pc:spChg chg="add mod">
          <ac:chgData name="Andrew Landry" userId="e1d68677-db5f-4b7f-b574-217d97be51ff" providerId="ADAL" clId="{C706170B-2029-4F7C-A7FC-CC5A94BACCA4}" dt="2021-10-14T17:48:21.160" v="166" actId="767"/>
          <ac:spMkLst>
            <pc:docMk/>
            <pc:sldMk cId="0" sldId="281"/>
            <ac:spMk id="8" creationId="{8E0AFF99-1BAE-4B7C-BF2C-2D277C6477EB}"/>
          </ac:spMkLst>
        </pc:spChg>
      </pc:sldChg>
      <pc:sldChg chg="setBg">
        <pc:chgData name="Andrew Landry" userId="e1d68677-db5f-4b7f-b574-217d97be51ff" providerId="ADAL" clId="{C706170B-2029-4F7C-A7FC-CC5A94BACCA4}" dt="2021-10-07T18:11:21.728" v="94"/>
        <pc:sldMkLst>
          <pc:docMk/>
          <pc:sldMk cId="0" sldId="283"/>
        </pc:sldMkLst>
      </pc:sldChg>
      <pc:sldChg chg="setBg">
        <pc:chgData name="Andrew Landry" userId="e1d68677-db5f-4b7f-b574-217d97be51ff" providerId="ADAL" clId="{C706170B-2029-4F7C-A7FC-CC5A94BACCA4}" dt="2021-10-07T18:07:45.204" v="92"/>
        <pc:sldMkLst>
          <pc:docMk/>
          <pc:sldMk cId="0" sldId="284"/>
        </pc:sldMkLst>
      </pc:sldChg>
      <pc:sldChg chg="modSp setBg">
        <pc:chgData name="Andrew Landry" userId="e1d68677-db5f-4b7f-b574-217d97be51ff" providerId="ADAL" clId="{C706170B-2029-4F7C-A7FC-CC5A94BACCA4}" dt="2021-10-14T17:55:31.875" v="167" actId="20578"/>
        <pc:sldMkLst>
          <pc:docMk/>
          <pc:sldMk cId="0" sldId="285"/>
        </pc:sldMkLst>
        <pc:spChg chg="mod">
          <ac:chgData name="Andrew Landry" userId="e1d68677-db5f-4b7f-b574-217d97be51ff" providerId="ADAL" clId="{C706170B-2029-4F7C-A7FC-CC5A94BACCA4}" dt="2021-10-14T17:55:31.875" v="167" actId="20578"/>
          <ac:spMkLst>
            <pc:docMk/>
            <pc:sldMk cId="0" sldId="285"/>
            <ac:spMk id="3" creationId="{00000000-0000-0000-0000-000000000000}"/>
          </ac:spMkLst>
        </pc:spChg>
      </pc:sldChg>
      <pc:sldChg chg="setBg">
        <pc:chgData name="Andrew Landry" userId="e1d68677-db5f-4b7f-b574-217d97be51ff" providerId="ADAL" clId="{C706170B-2029-4F7C-A7FC-CC5A94BACCA4}" dt="2021-10-07T19:38:52.610" v="101"/>
        <pc:sldMkLst>
          <pc:docMk/>
          <pc:sldMk cId="0" sldId="288"/>
        </pc:sldMkLst>
      </pc:sldChg>
      <pc:sldChg chg="modSp">
        <pc:chgData name="Andrew Landry" userId="e1d68677-db5f-4b7f-b574-217d97be51ff" providerId="ADAL" clId="{C706170B-2029-4F7C-A7FC-CC5A94BACCA4}" dt="2021-10-07T19:48:49.900" v="103" actId="20578"/>
        <pc:sldMkLst>
          <pc:docMk/>
          <pc:sldMk cId="0" sldId="290"/>
        </pc:sldMkLst>
        <pc:spChg chg="mod">
          <ac:chgData name="Andrew Landry" userId="e1d68677-db5f-4b7f-b574-217d97be51ff" providerId="ADAL" clId="{C706170B-2029-4F7C-A7FC-CC5A94BACCA4}" dt="2021-10-07T19:48:49.900" v="103" actId="20578"/>
          <ac:spMkLst>
            <pc:docMk/>
            <pc:sldMk cId="0" sldId="290"/>
            <ac:spMk id="5" creationId="{00000000-0000-0000-0000-000000000000}"/>
          </ac:spMkLst>
        </pc:spChg>
      </pc:sldChg>
      <pc:sldChg chg="setBg">
        <pc:chgData name="Andrew Landry" userId="e1d68677-db5f-4b7f-b574-217d97be51ff" providerId="ADAL" clId="{C706170B-2029-4F7C-A7FC-CC5A94BACCA4}" dt="2021-10-07T19:57:37.856" v="104"/>
        <pc:sldMkLst>
          <pc:docMk/>
          <pc:sldMk cId="0" sldId="291"/>
        </pc:sldMkLst>
      </pc:sldChg>
      <pc:sldChg chg="addSp modSp">
        <pc:chgData name="Andrew Landry" userId="e1d68677-db5f-4b7f-b574-217d97be51ff" providerId="ADAL" clId="{C706170B-2029-4F7C-A7FC-CC5A94BACCA4}" dt="2021-10-07T20:02:33.455" v="105" actId="931"/>
        <pc:sldMkLst>
          <pc:docMk/>
          <pc:sldMk cId="0" sldId="294"/>
        </pc:sldMkLst>
        <pc:picChg chg="add mod">
          <ac:chgData name="Andrew Landry" userId="e1d68677-db5f-4b7f-b574-217d97be51ff" providerId="ADAL" clId="{C706170B-2029-4F7C-A7FC-CC5A94BACCA4}" dt="2021-10-07T20:02:33.455" v="105" actId="931"/>
          <ac:picMkLst>
            <pc:docMk/>
            <pc:sldMk cId="0" sldId="294"/>
            <ac:picMk id="7" creationId="{BECD5E9C-774A-40E5-9B75-F3F68A94F942}"/>
          </ac:picMkLst>
        </pc:picChg>
      </pc:sldChg>
      <pc:sldChg chg="setBg">
        <pc:chgData name="Andrew Landry" userId="e1d68677-db5f-4b7f-b574-217d97be51ff" providerId="ADAL" clId="{C706170B-2029-4F7C-A7FC-CC5A94BACCA4}" dt="2021-10-07T20:10:00.399" v="106"/>
        <pc:sldMkLst>
          <pc:docMk/>
          <pc:sldMk cId="0" sldId="299"/>
        </pc:sldMkLst>
      </pc:sldChg>
      <pc:sldChg chg="setBg">
        <pc:chgData name="Andrew Landry" userId="e1d68677-db5f-4b7f-b574-217d97be51ff" providerId="ADAL" clId="{C706170B-2029-4F7C-A7FC-CC5A94BACCA4}" dt="2021-10-07T20:20:58.973" v="107"/>
        <pc:sldMkLst>
          <pc:docMk/>
          <pc:sldMk cId="0" sldId="302"/>
        </pc:sldMkLst>
      </pc:sldChg>
      <pc:sldChg chg="addSp modSp">
        <pc:chgData name="Andrew Landry" userId="e1d68677-db5f-4b7f-b574-217d97be51ff" providerId="ADAL" clId="{C706170B-2029-4F7C-A7FC-CC5A94BACCA4}" dt="2021-10-07T20:31:43.263" v="110" actId="767"/>
        <pc:sldMkLst>
          <pc:docMk/>
          <pc:sldMk cId="0" sldId="305"/>
        </pc:sldMkLst>
        <pc:spChg chg="add mod">
          <ac:chgData name="Andrew Landry" userId="e1d68677-db5f-4b7f-b574-217d97be51ff" providerId="ADAL" clId="{C706170B-2029-4F7C-A7FC-CC5A94BACCA4}" dt="2021-10-07T20:28:29.964" v="108" actId="767"/>
          <ac:spMkLst>
            <pc:docMk/>
            <pc:sldMk cId="0" sldId="305"/>
            <ac:spMk id="28" creationId="{910226E2-7D22-4782-8AD5-B438C4354C07}"/>
          </ac:spMkLst>
        </pc:spChg>
        <pc:spChg chg="add mod">
          <ac:chgData name="Andrew Landry" userId="e1d68677-db5f-4b7f-b574-217d97be51ff" providerId="ADAL" clId="{C706170B-2029-4F7C-A7FC-CC5A94BACCA4}" dt="2021-10-07T20:30:09.283" v="109" actId="767"/>
          <ac:spMkLst>
            <pc:docMk/>
            <pc:sldMk cId="0" sldId="305"/>
            <ac:spMk id="31" creationId="{59D959DC-6E4B-49E7-8553-7CDB7E472970}"/>
          </ac:spMkLst>
        </pc:spChg>
        <pc:spChg chg="add mod">
          <ac:chgData name="Andrew Landry" userId="e1d68677-db5f-4b7f-b574-217d97be51ff" providerId="ADAL" clId="{C706170B-2029-4F7C-A7FC-CC5A94BACCA4}" dt="2021-10-07T20:31:43.263" v="110" actId="767"/>
          <ac:spMkLst>
            <pc:docMk/>
            <pc:sldMk cId="0" sldId="305"/>
            <ac:spMk id="34" creationId="{6A85FE2A-985F-487A-9DD6-D9FDBA152FE1}"/>
          </ac:spMkLst>
        </pc:spChg>
      </pc:sldChg>
      <pc:sldChg chg="addSp delSp modSp setBg">
        <pc:chgData name="Andrew Landry" userId="e1d68677-db5f-4b7f-b574-217d97be51ff" providerId="ADAL" clId="{C706170B-2029-4F7C-A7FC-CC5A94BACCA4}" dt="2021-10-07T20:36:12.027" v="117"/>
        <pc:sldMkLst>
          <pc:docMk/>
          <pc:sldMk cId="0" sldId="306"/>
        </pc:sldMkLst>
        <pc:spChg chg="add del mod">
          <ac:chgData name="Andrew Landry" userId="e1d68677-db5f-4b7f-b574-217d97be51ff" providerId="ADAL" clId="{C706170B-2029-4F7C-A7FC-CC5A94BACCA4}" dt="2021-10-07T20:34:13.566" v="112"/>
          <ac:spMkLst>
            <pc:docMk/>
            <pc:sldMk cId="0" sldId="306"/>
            <ac:spMk id="4" creationId="{42C6D62B-3EFA-46E6-8C6C-FFD8529D05DA}"/>
          </ac:spMkLst>
        </pc:spChg>
        <pc:spChg chg="add mod">
          <ac:chgData name="Andrew Landry" userId="e1d68677-db5f-4b7f-b574-217d97be51ff" providerId="ADAL" clId="{C706170B-2029-4F7C-A7FC-CC5A94BACCA4}" dt="2021-10-07T20:34:23.870" v="113" actId="767"/>
          <ac:spMkLst>
            <pc:docMk/>
            <pc:sldMk cId="0" sldId="306"/>
            <ac:spMk id="5" creationId="{28E6F51A-4789-4CD5-823A-23D679D02DB0}"/>
          </ac:spMkLst>
        </pc:spChg>
        <pc:spChg chg="add mod">
          <ac:chgData name="Andrew Landry" userId="e1d68677-db5f-4b7f-b574-217d97be51ff" providerId="ADAL" clId="{C706170B-2029-4F7C-A7FC-CC5A94BACCA4}" dt="2021-10-07T20:35:21.199" v="114" actId="931"/>
          <ac:spMkLst>
            <pc:docMk/>
            <pc:sldMk cId="0" sldId="306"/>
            <ac:spMk id="11" creationId="{7801E6A7-A5A8-413A-803D-B1888E14F541}"/>
          </ac:spMkLst>
        </pc:spChg>
        <pc:picChg chg="add mod">
          <ac:chgData name="Andrew Landry" userId="e1d68677-db5f-4b7f-b574-217d97be51ff" providerId="ADAL" clId="{C706170B-2029-4F7C-A7FC-CC5A94BACCA4}" dt="2021-10-07T20:35:21.199" v="114" actId="931"/>
          <ac:picMkLst>
            <pc:docMk/>
            <pc:sldMk cId="0" sldId="306"/>
            <ac:picMk id="10" creationId="{6CC61D37-DFC7-46F9-87C5-1E2ED331CBB7}"/>
          </ac:picMkLst>
        </pc:picChg>
      </pc:sldChg>
      <pc:sldChg chg="setBg">
        <pc:chgData name="Andrew Landry" userId="e1d68677-db5f-4b7f-b574-217d97be51ff" providerId="ADAL" clId="{C706170B-2029-4F7C-A7FC-CC5A94BACCA4}" dt="2021-10-07T20:40:08.206" v="119"/>
        <pc:sldMkLst>
          <pc:docMk/>
          <pc:sldMk cId="0" sldId="308"/>
        </pc:sldMkLst>
      </pc:sldChg>
      <pc:sldChg chg="addSp modSp">
        <pc:chgData name="Andrew Landry" userId="e1d68677-db5f-4b7f-b574-217d97be51ff" providerId="ADAL" clId="{C706170B-2029-4F7C-A7FC-CC5A94BACCA4}" dt="2021-10-07T20:47:35.189" v="120" actId="931"/>
        <pc:sldMkLst>
          <pc:docMk/>
          <pc:sldMk cId="0" sldId="311"/>
        </pc:sldMkLst>
        <pc:spChg chg="add mod">
          <ac:chgData name="Andrew Landry" userId="e1d68677-db5f-4b7f-b574-217d97be51ff" providerId="ADAL" clId="{C706170B-2029-4F7C-A7FC-CC5A94BACCA4}" dt="2021-10-07T20:47:35.189" v="120" actId="931"/>
          <ac:spMkLst>
            <pc:docMk/>
            <pc:sldMk cId="0" sldId="311"/>
            <ac:spMk id="8" creationId="{BA523CE8-9672-44CB-A1DB-FC71474A83C0}"/>
          </ac:spMkLst>
        </pc:spChg>
        <pc:picChg chg="add mod">
          <ac:chgData name="Andrew Landry" userId="e1d68677-db5f-4b7f-b574-217d97be51ff" providerId="ADAL" clId="{C706170B-2029-4F7C-A7FC-CC5A94BACCA4}" dt="2021-10-07T20:47:35.189" v="120" actId="931"/>
          <ac:picMkLst>
            <pc:docMk/>
            <pc:sldMk cId="0" sldId="311"/>
            <ac:picMk id="4" creationId="{B144FDE9-E7D9-432E-BFD2-B4181A1C50D1}"/>
          </ac:picMkLst>
        </pc:picChg>
      </pc:sldChg>
      <pc:sldChg chg="addSp modSp ord setBg">
        <pc:chgData name="Andrew Landry" userId="e1d68677-db5f-4b7f-b574-217d97be51ff" providerId="ADAL" clId="{C706170B-2029-4F7C-A7FC-CC5A94BACCA4}" dt="2021-10-20T20:25:28.672" v="746"/>
        <pc:sldMkLst>
          <pc:docMk/>
          <pc:sldMk cId="0" sldId="315"/>
        </pc:sldMkLst>
        <pc:spChg chg="add mod">
          <ac:chgData name="Andrew Landry" userId="e1d68677-db5f-4b7f-b574-217d97be51ff" providerId="ADAL" clId="{C706170B-2029-4F7C-A7FC-CC5A94BACCA4}" dt="2021-10-07T20:54:56.980" v="123" actId="767"/>
          <ac:spMkLst>
            <pc:docMk/>
            <pc:sldMk cId="0" sldId="315"/>
            <ac:spMk id="5" creationId="{291E06EA-C764-443B-9AA6-B77F0F2F3E23}"/>
          </ac:spMkLst>
        </pc:spChg>
        <pc:picChg chg="add mod">
          <ac:chgData name="Andrew Landry" userId="e1d68677-db5f-4b7f-b574-217d97be51ff" providerId="ADAL" clId="{C706170B-2029-4F7C-A7FC-CC5A94BACCA4}" dt="2021-10-07T21:00:40.825" v="141"/>
          <ac:picMkLst>
            <pc:docMk/>
            <pc:sldMk cId="0" sldId="315"/>
            <ac:picMk id="7" creationId="{745D0543-8666-417E-9E9A-FD7CD530C684}"/>
          </ac:picMkLst>
        </pc:picChg>
      </pc:sldChg>
      <pc:sldChg chg="addSp delSp modSp">
        <pc:chgData name="Andrew Landry" userId="e1d68677-db5f-4b7f-b574-217d97be51ff" providerId="ADAL" clId="{C706170B-2029-4F7C-A7FC-CC5A94BACCA4}" dt="2021-10-07T21:10:50.619" v="160" actId="767"/>
        <pc:sldMkLst>
          <pc:docMk/>
          <pc:sldMk cId="836133024" sldId="316"/>
        </pc:sldMkLst>
        <pc:spChg chg="add mod">
          <ac:chgData name="Andrew Landry" userId="e1d68677-db5f-4b7f-b574-217d97be51ff" providerId="ADAL" clId="{C706170B-2029-4F7C-A7FC-CC5A94BACCA4}" dt="2021-10-07T21:07:56.002" v="158" actId="767"/>
          <ac:spMkLst>
            <pc:docMk/>
            <pc:sldMk cId="836133024" sldId="316"/>
            <ac:spMk id="2" creationId="{6A9F00A2-1EFB-4FEC-9B3C-0E8B174BF6B6}"/>
          </ac:spMkLst>
        </pc:spChg>
        <pc:spChg chg="add mod">
          <ac:chgData name="Andrew Landry" userId="e1d68677-db5f-4b7f-b574-217d97be51ff" providerId="ADAL" clId="{C706170B-2029-4F7C-A7FC-CC5A94BACCA4}" dt="2021-10-07T21:10:50.619" v="160" actId="767"/>
          <ac:spMkLst>
            <pc:docMk/>
            <pc:sldMk cId="836133024" sldId="316"/>
            <ac:spMk id="3" creationId="{8EBF53A0-711E-4070-81BC-2F4C8252C52F}"/>
          </ac:spMkLst>
        </pc:spChg>
        <pc:picChg chg="del mod">
          <ac:chgData name="Andrew Landry" userId="e1d68677-db5f-4b7f-b574-217d97be51ff" providerId="ADAL" clId="{C706170B-2029-4F7C-A7FC-CC5A94BACCA4}" dt="2021-10-07T21:10:19.265" v="159" actId="478"/>
          <ac:picMkLst>
            <pc:docMk/>
            <pc:sldMk cId="836133024" sldId="316"/>
            <ac:picMk id="2050" creationId="{00000000-0000-0000-0000-000000000000}"/>
          </ac:picMkLst>
        </pc:picChg>
      </pc:sldChg>
      <pc:sldChg chg="setBg">
        <pc:chgData name="Andrew Landry" userId="e1d68677-db5f-4b7f-b574-217d97be51ff" providerId="ADAL" clId="{C706170B-2029-4F7C-A7FC-CC5A94BACCA4}" dt="2021-10-07T16:41:44.481" v="32"/>
        <pc:sldMkLst>
          <pc:docMk/>
          <pc:sldMk cId="3069206552" sldId="318"/>
        </pc:sldMkLst>
      </pc:sldChg>
      <pc:sldChg chg="delSp modSp">
        <pc:chgData name="Andrew Landry" userId="e1d68677-db5f-4b7f-b574-217d97be51ff" providerId="ADAL" clId="{C706170B-2029-4F7C-A7FC-CC5A94BACCA4}" dt="2021-10-07T17:27:27.004" v="50" actId="1076"/>
        <pc:sldMkLst>
          <pc:docMk/>
          <pc:sldMk cId="543224835" sldId="320"/>
        </pc:sldMkLst>
        <pc:picChg chg="mod">
          <ac:chgData name="Andrew Landry" userId="e1d68677-db5f-4b7f-b574-217d97be51ff" providerId="ADAL" clId="{C706170B-2029-4F7C-A7FC-CC5A94BACCA4}" dt="2021-10-07T17:27:27.004" v="50" actId="1076"/>
          <ac:picMkLst>
            <pc:docMk/>
            <pc:sldMk cId="543224835" sldId="320"/>
            <ac:picMk id="3074" creationId="{00000000-0000-0000-0000-000000000000}"/>
          </ac:picMkLst>
        </pc:picChg>
        <pc:picChg chg="del">
          <ac:chgData name="Andrew Landry" userId="e1d68677-db5f-4b7f-b574-217d97be51ff" providerId="ADAL" clId="{C706170B-2029-4F7C-A7FC-CC5A94BACCA4}" dt="2021-10-07T17:27:14.037" v="48" actId="478"/>
          <ac:picMkLst>
            <pc:docMk/>
            <pc:sldMk cId="543224835" sldId="320"/>
            <ac:picMk id="3075" creationId="{00000000-0000-0000-0000-000000000000}"/>
          </ac:picMkLst>
        </pc:picChg>
      </pc:sldChg>
      <pc:sldChg chg="modSp setBg">
        <pc:chgData name="Andrew Landry" userId="e1d68677-db5f-4b7f-b574-217d97be51ff" providerId="ADAL" clId="{C706170B-2029-4F7C-A7FC-CC5A94BACCA4}" dt="2021-10-07T17:39:51.563" v="89" actId="18131"/>
        <pc:sldMkLst>
          <pc:docMk/>
          <pc:sldMk cId="3622163056" sldId="321"/>
        </pc:sldMkLst>
        <pc:picChg chg="mod">
          <ac:chgData name="Andrew Landry" userId="e1d68677-db5f-4b7f-b574-217d97be51ff" providerId="ADAL" clId="{C706170B-2029-4F7C-A7FC-CC5A94BACCA4}" dt="2021-10-07T17:39:51.563" v="89" actId="18131"/>
          <ac:picMkLst>
            <pc:docMk/>
            <pc:sldMk cId="3622163056" sldId="321"/>
            <ac:picMk id="4098" creationId="{00000000-0000-0000-0000-000000000000}"/>
          </ac:picMkLst>
        </pc:picChg>
      </pc:sldChg>
      <pc:sldChg chg="addSp modSp">
        <pc:chgData name="Andrew Landry" userId="e1d68677-db5f-4b7f-b574-217d97be51ff" providerId="ADAL" clId="{C706170B-2029-4F7C-A7FC-CC5A94BACCA4}" dt="2021-10-07T16:29:50.647" v="25" actId="1076"/>
        <pc:sldMkLst>
          <pc:docMk/>
          <pc:sldMk cId="261571678" sldId="326"/>
        </pc:sldMkLst>
        <pc:picChg chg="add mod">
          <ac:chgData name="Andrew Landry" userId="e1d68677-db5f-4b7f-b574-217d97be51ff" providerId="ADAL" clId="{C706170B-2029-4F7C-A7FC-CC5A94BACCA4}" dt="2021-10-07T16:22:47.877" v="12"/>
          <ac:picMkLst>
            <pc:docMk/>
            <pc:sldMk cId="261571678" sldId="326"/>
            <ac:picMk id="8" creationId="{E064736A-FD01-4D65-853A-197CD6E5AE76}"/>
          </ac:picMkLst>
        </pc:picChg>
        <pc:picChg chg="add mod">
          <ac:chgData name="Andrew Landry" userId="e1d68677-db5f-4b7f-b574-217d97be51ff" providerId="ADAL" clId="{C706170B-2029-4F7C-A7FC-CC5A94BACCA4}" dt="2021-10-07T16:23:25.076" v="14"/>
          <ac:picMkLst>
            <pc:docMk/>
            <pc:sldMk cId="261571678" sldId="326"/>
            <ac:picMk id="10" creationId="{FCF23B58-D259-4787-BCF5-22955DF6589B}"/>
          </ac:picMkLst>
        </pc:picChg>
        <pc:picChg chg="add mod">
          <ac:chgData name="Andrew Landry" userId="e1d68677-db5f-4b7f-b574-217d97be51ff" providerId="ADAL" clId="{C706170B-2029-4F7C-A7FC-CC5A94BACCA4}" dt="2021-10-07T16:29:12.186" v="23"/>
          <ac:picMkLst>
            <pc:docMk/>
            <pc:sldMk cId="261571678" sldId="326"/>
            <ac:picMk id="14" creationId="{44373A7F-6351-40FE-83E1-EA51E7509614}"/>
          </ac:picMkLst>
        </pc:picChg>
        <pc:picChg chg="mod">
          <ac:chgData name="Andrew Landry" userId="e1d68677-db5f-4b7f-b574-217d97be51ff" providerId="ADAL" clId="{C706170B-2029-4F7C-A7FC-CC5A94BACCA4}" dt="2021-10-07T16:29:50.647" v="25" actId="1076"/>
          <ac:picMkLst>
            <pc:docMk/>
            <pc:sldMk cId="261571678" sldId="326"/>
            <ac:picMk id="4098" creationId="{00000000-0000-0000-0000-000000000000}"/>
          </ac:picMkLst>
        </pc:picChg>
        <pc:picChg chg="mod">
          <ac:chgData name="Andrew Landry" userId="e1d68677-db5f-4b7f-b574-217d97be51ff" providerId="ADAL" clId="{C706170B-2029-4F7C-A7FC-CC5A94BACCA4}" dt="2021-10-07T16:29:40.013" v="24" actId="1076"/>
          <ac:picMkLst>
            <pc:docMk/>
            <pc:sldMk cId="261571678" sldId="326"/>
            <ac:picMk id="4099" creationId="{00000000-0000-0000-0000-000000000000}"/>
          </ac:picMkLst>
        </pc:picChg>
        <pc:picChg chg="mod">
          <ac:chgData name="Andrew Landry" userId="e1d68677-db5f-4b7f-b574-217d97be51ff" providerId="ADAL" clId="{C706170B-2029-4F7C-A7FC-CC5A94BACCA4}" dt="2021-10-07T16:26:29.194" v="21" actId="1076"/>
          <ac:picMkLst>
            <pc:docMk/>
            <pc:sldMk cId="261571678" sldId="326"/>
            <ac:picMk id="4102" creationId="{00000000-0000-0000-0000-000000000000}"/>
          </ac:picMkLst>
        </pc:picChg>
      </pc:sldChg>
      <pc:sldChg chg="delSp modSp">
        <pc:chgData name="Andrew Landry" userId="e1d68677-db5f-4b7f-b574-217d97be51ff" providerId="ADAL" clId="{C706170B-2029-4F7C-A7FC-CC5A94BACCA4}" dt="2021-10-07T16:34:03.676" v="28" actId="20578"/>
        <pc:sldMkLst>
          <pc:docMk/>
          <pc:sldMk cId="526389957" sldId="327"/>
        </pc:sldMkLst>
        <pc:spChg chg="mod">
          <ac:chgData name="Andrew Landry" userId="e1d68677-db5f-4b7f-b574-217d97be51ff" providerId="ADAL" clId="{C706170B-2029-4F7C-A7FC-CC5A94BACCA4}" dt="2021-10-07T16:34:03.676" v="28" actId="20578"/>
          <ac:spMkLst>
            <pc:docMk/>
            <pc:sldMk cId="526389957" sldId="327"/>
            <ac:spMk id="2" creationId="{00000000-0000-0000-0000-000000000000}"/>
          </ac:spMkLst>
        </pc:spChg>
        <pc:picChg chg="del">
          <ac:chgData name="Andrew Landry" userId="e1d68677-db5f-4b7f-b574-217d97be51ff" providerId="ADAL" clId="{C706170B-2029-4F7C-A7FC-CC5A94BACCA4}" dt="2021-10-07T16:32:38.381" v="27" actId="478"/>
          <ac:picMkLst>
            <pc:docMk/>
            <pc:sldMk cId="526389957" sldId="327"/>
            <ac:picMk id="9218" creationId="{00000000-0000-0000-0000-000000000000}"/>
          </ac:picMkLst>
        </pc:picChg>
      </pc:sldChg>
      <pc:sldChg chg="setBg">
        <pc:chgData name="Andrew Landry" userId="e1d68677-db5f-4b7f-b574-217d97be51ff" providerId="ADAL" clId="{C706170B-2029-4F7C-A7FC-CC5A94BACCA4}" dt="2021-10-07T17:31:57.371" v="67"/>
        <pc:sldMkLst>
          <pc:docMk/>
          <pc:sldMk cId="2301813563" sldId="328"/>
        </pc:sldMkLst>
      </pc:sldChg>
      <pc:sldChg chg="addSp modSp setBg">
        <pc:chgData name="Andrew Landry" userId="e1d68677-db5f-4b7f-b574-217d97be51ff" providerId="ADAL" clId="{C706170B-2029-4F7C-A7FC-CC5A94BACCA4}" dt="2021-10-07T19:22:14.729" v="98" actId="931"/>
        <pc:sldMkLst>
          <pc:docMk/>
          <pc:sldMk cId="2691337548" sldId="329"/>
        </pc:sldMkLst>
        <pc:spChg chg="add mod">
          <ac:chgData name="Andrew Landry" userId="e1d68677-db5f-4b7f-b574-217d97be51ff" providerId="ADAL" clId="{C706170B-2029-4F7C-A7FC-CC5A94BACCA4}" dt="2021-10-07T19:22:14.729" v="98" actId="931"/>
          <ac:spMkLst>
            <pc:docMk/>
            <pc:sldMk cId="2691337548" sldId="329"/>
            <ac:spMk id="8" creationId="{A10F7C48-0D24-4EB2-9F61-9A6EF14918C4}"/>
          </ac:spMkLst>
        </pc:spChg>
        <pc:picChg chg="add mod">
          <ac:chgData name="Andrew Landry" userId="e1d68677-db5f-4b7f-b574-217d97be51ff" providerId="ADAL" clId="{C706170B-2029-4F7C-A7FC-CC5A94BACCA4}" dt="2021-10-07T19:22:14.729" v="98" actId="931"/>
          <ac:picMkLst>
            <pc:docMk/>
            <pc:sldMk cId="2691337548" sldId="329"/>
            <ac:picMk id="6" creationId="{40A2B13F-B534-404A-8F3B-EB298D4F1BFF}"/>
          </ac:picMkLst>
        </pc:picChg>
      </pc:sldChg>
      <pc:sldChg chg="setBg">
        <pc:chgData name="Andrew Landry" userId="e1d68677-db5f-4b7f-b574-217d97be51ff" providerId="ADAL" clId="{C706170B-2029-4F7C-A7FC-CC5A94BACCA4}" dt="2021-10-07T17:38:04.250" v="81"/>
        <pc:sldMkLst>
          <pc:docMk/>
          <pc:sldMk cId="2307974584" sldId="330"/>
        </pc:sldMkLst>
      </pc:sldChg>
      <pc:sldChg chg="addSp modSp">
        <pc:chgData name="Andrew Landry" userId="e1d68677-db5f-4b7f-b574-217d97be51ff" providerId="ADAL" clId="{C706170B-2029-4F7C-A7FC-CC5A94BACCA4}" dt="2021-10-07T20:52:55.133" v="122" actId="767"/>
        <pc:sldMkLst>
          <pc:docMk/>
          <pc:sldMk cId="1211427689" sldId="332"/>
        </pc:sldMkLst>
        <pc:spChg chg="add mod">
          <ac:chgData name="Andrew Landry" userId="e1d68677-db5f-4b7f-b574-217d97be51ff" providerId="ADAL" clId="{C706170B-2029-4F7C-A7FC-CC5A94BACCA4}" dt="2021-10-07T20:52:55.133" v="122" actId="767"/>
          <ac:spMkLst>
            <pc:docMk/>
            <pc:sldMk cId="1211427689" sldId="332"/>
            <ac:spMk id="2" creationId="{B8F19613-84C2-4588-8CAF-3E7AA922E2D6}"/>
          </ac:spMkLst>
        </pc:spChg>
        <pc:picChg chg="mod">
          <ac:chgData name="Andrew Landry" userId="e1d68677-db5f-4b7f-b574-217d97be51ff" providerId="ADAL" clId="{C706170B-2029-4F7C-A7FC-CC5A94BACCA4}" dt="2021-10-07T20:52:48.201" v="121" actId="1076"/>
          <ac:picMkLst>
            <pc:docMk/>
            <pc:sldMk cId="1211427689" sldId="332"/>
            <ac:picMk id="10242" creationId="{00000000-0000-0000-0000-000000000000}"/>
          </ac:picMkLst>
        </pc:picChg>
      </pc:sldChg>
      <pc:sldChg chg="new del">
        <pc:chgData name="Andrew Landry" userId="e1d68677-db5f-4b7f-b574-217d97be51ff" providerId="ADAL" clId="{C706170B-2029-4F7C-A7FC-CC5A94BACCA4}" dt="2021-10-20T19:27:54.989" v="173" actId="47"/>
        <pc:sldMkLst>
          <pc:docMk/>
          <pc:sldMk cId="375365630" sldId="333"/>
        </pc:sldMkLst>
      </pc:sldChg>
      <pc:sldChg chg="new del">
        <pc:chgData name="Andrew Landry" userId="e1d68677-db5f-4b7f-b574-217d97be51ff" providerId="ADAL" clId="{C706170B-2029-4F7C-A7FC-CC5A94BACCA4}" dt="2021-10-20T19:27:56.794" v="174" actId="47"/>
        <pc:sldMkLst>
          <pc:docMk/>
          <pc:sldMk cId="3947177513" sldId="334"/>
        </pc:sldMkLst>
      </pc:sldChg>
      <pc:sldChg chg="addSp delSp modSp new mod ord">
        <pc:chgData name="Andrew Landry" userId="e1d68677-db5f-4b7f-b574-217d97be51ff" providerId="ADAL" clId="{C706170B-2029-4F7C-A7FC-CC5A94BACCA4}" dt="2021-10-20T20:21:48.412" v="713" actId="1076"/>
        <pc:sldMkLst>
          <pc:docMk/>
          <pc:sldMk cId="3259561837" sldId="335"/>
        </pc:sldMkLst>
        <pc:spChg chg="add mod">
          <ac:chgData name="Andrew Landry" userId="e1d68677-db5f-4b7f-b574-217d97be51ff" providerId="ADAL" clId="{C706170B-2029-4F7C-A7FC-CC5A94BACCA4}" dt="2021-10-20T19:39:41.525" v="500" actId="20577"/>
          <ac:spMkLst>
            <pc:docMk/>
            <pc:sldMk cId="3259561837" sldId="335"/>
            <ac:spMk id="4" creationId="{3FC494D8-47B4-422C-8FEA-7900D4E91DB6}"/>
          </ac:spMkLst>
        </pc:spChg>
        <pc:picChg chg="add del mod">
          <ac:chgData name="Andrew Landry" userId="e1d68677-db5f-4b7f-b574-217d97be51ff" providerId="ADAL" clId="{C706170B-2029-4F7C-A7FC-CC5A94BACCA4}" dt="2021-10-20T19:32:10.523" v="323" actId="478"/>
          <ac:picMkLst>
            <pc:docMk/>
            <pc:sldMk cId="3259561837" sldId="335"/>
            <ac:picMk id="3" creationId="{42261436-D521-4A88-8C8F-743D36650D9A}"/>
          </ac:picMkLst>
        </pc:picChg>
        <pc:picChg chg="add mod">
          <ac:chgData name="Andrew Landry" userId="e1d68677-db5f-4b7f-b574-217d97be51ff" providerId="ADAL" clId="{C706170B-2029-4F7C-A7FC-CC5A94BACCA4}" dt="2021-10-20T20:21:48.412" v="713" actId="1076"/>
          <ac:picMkLst>
            <pc:docMk/>
            <pc:sldMk cId="3259561837" sldId="335"/>
            <ac:picMk id="6" creationId="{EE5E99F9-35C0-4517-99CB-13389D83E612}"/>
          </ac:picMkLst>
        </pc:picChg>
      </pc:sldChg>
      <pc:sldChg chg="addSp delSp modSp new mod">
        <pc:chgData name="Andrew Landry" userId="e1d68677-db5f-4b7f-b574-217d97be51ff" providerId="ADAL" clId="{C706170B-2029-4F7C-A7FC-CC5A94BACCA4}" dt="2021-10-20T19:37:35.568" v="419" actId="1076"/>
        <pc:sldMkLst>
          <pc:docMk/>
          <pc:sldMk cId="555829769" sldId="336"/>
        </pc:sldMkLst>
        <pc:spChg chg="add del">
          <ac:chgData name="Andrew Landry" userId="e1d68677-db5f-4b7f-b574-217d97be51ff" providerId="ADAL" clId="{C706170B-2029-4F7C-A7FC-CC5A94BACCA4}" dt="2021-10-20T19:36:53.308" v="416" actId="22"/>
          <ac:spMkLst>
            <pc:docMk/>
            <pc:sldMk cId="555829769" sldId="336"/>
            <ac:spMk id="3" creationId="{D6857E25-3740-4414-A46D-662235543293}"/>
          </ac:spMkLst>
        </pc:spChg>
        <pc:picChg chg="add mod">
          <ac:chgData name="Andrew Landry" userId="e1d68677-db5f-4b7f-b574-217d97be51ff" providerId="ADAL" clId="{C706170B-2029-4F7C-A7FC-CC5A94BACCA4}" dt="2021-10-20T19:37:35.568" v="419" actId="1076"/>
          <ac:picMkLst>
            <pc:docMk/>
            <pc:sldMk cId="555829769" sldId="336"/>
            <ac:picMk id="5" creationId="{E10B747E-1799-41CC-9347-3C4A005029DA}"/>
          </ac:picMkLst>
        </pc:picChg>
        <pc:picChg chg="add mod">
          <ac:chgData name="Andrew Landry" userId="e1d68677-db5f-4b7f-b574-217d97be51ff" providerId="ADAL" clId="{C706170B-2029-4F7C-A7FC-CC5A94BACCA4}" dt="2021-10-20T19:37:33.103" v="418"/>
          <ac:picMkLst>
            <pc:docMk/>
            <pc:sldMk cId="555829769" sldId="336"/>
            <ac:picMk id="6" creationId="{0C516B34-6E8E-4FD9-909B-AE12016D827F}"/>
          </ac:picMkLst>
        </pc:picChg>
      </pc:sldChg>
      <pc:sldChg chg="addSp delSp modSp new mod modClrScheme chgLayout">
        <pc:chgData name="Andrew Landry" userId="e1d68677-db5f-4b7f-b574-217d97be51ff" providerId="ADAL" clId="{C706170B-2029-4F7C-A7FC-CC5A94BACCA4}" dt="2021-10-20T20:24:39.254" v="744" actId="14100"/>
        <pc:sldMkLst>
          <pc:docMk/>
          <pc:sldMk cId="407492181" sldId="337"/>
        </pc:sldMkLst>
        <pc:spChg chg="add mod ord">
          <ac:chgData name="Andrew Landry" userId="e1d68677-db5f-4b7f-b574-217d97be51ff" providerId="ADAL" clId="{C706170B-2029-4F7C-A7FC-CC5A94BACCA4}" dt="2021-10-20T20:23:41.845" v="731" actId="1076"/>
          <ac:spMkLst>
            <pc:docMk/>
            <pc:sldMk cId="407492181" sldId="337"/>
            <ac:spMk id="2" creationId="{96D0DA5A-B6F2-463C-AE33-31883BE8F62A}"/>
          </ac:spMkLst>
        </pc:spChg>
        <pc:spChg chg="add mod ord">
          <ac:chgData name="Andrew Landry" userId="e1d68677-db5f-4b7f-b574-217d97be51ff" providerId="ADAL" clId="{C706170B-2029-4F7C-A7FC-CC5A94BACCA4}" dt="2021-10-20T20:24:30.697" v="742" actId="20577"/>
          <ac:spMkLst>
            <pc:docMk/>
            <pc:sldMk cId="407492181" sldId="337"/>
            <ac:spMk id="3" creationId="{211049FB-EE1A-47D1-8523-94EF1EB5677F}"/>
          </ac:spMkLst>
        </pc:spChg>
        <pc:spChg chg="add del mod ord">
          <ac:chgData name="Andrew Landry" userId="e1d68677-db5f-4b7f-b574-217d97be51ff" providerId="ADAL" clId="{C706170B-2029-4F7C-A7FC-CC5A94BACCA4}" dt="2021-10-20T20:15:13.562" v="682" actId="21"/>
          <ac:spMkLst>
            <pc:docMk/>
            <pc:sldMk cId="407492181" sldId="337"/>
            <ac:spMk id="8" creationId="{602DDC1A-E3A3-42CC-8F78-00EAF3B6AE78}"/>
          </ac:spMkLst>
        </pc:spChg>
        <pc:spChg chg="add mod">
          <ac:chgData name="Andrew Landry" userId="e1d68677-db5f-4b7f-b574-217d97be51ff" providerId="ADAL" clId="{C706170B-2029-4F7C-A7FC-CC5A94BACCA4}" dt="2021-10-20T20:17:28.922" v="698" actId="14100"/>
          <ac:spMkLst>
            <pc:docMk/>
            <pc:sldMk cId="407492181" sldId="337"/>
            <ac:spMk id="9" creationId="{59859D89-C715-4B80-8521-90FE684C79B2}"/>
          </ac:spMkLst>
        </pc:spChg>
        <pc:picChg chg="add mod">
          <ac:chgData name="Andrew Landry" userId="e1d68677-db5f-4b7f-b574-217d97be51ff" providerId="ADAL" clId="{C706170B-2029-4F7C-A7FC-CC5A94BACCA4}" dt="2021-10-20T20:24:26.436" v="741" actId="1076"/>
          <ac:picMkLst>
            <pc:docMk/>
            <pc:sldMk cId="407492181" sldId="337"/>
            <ac:picMk id="5" creationId="{8A4FDBFB-9785-439D-8EE1-DB39E6BCD82C}"/>
          </ac:picMkLst>
        </pc:picChg>
        <pc:picChg chg="add del mod">
          <ac:chgData name="Andrew Landry" userId="e1d68677-db5f-4b7f-b574-217d97be51ff" providerId="ADAL" clId="{C706170B-2029-4F7C-A7FC-CC5A94BACCA4}" dt="2021-10-20T20:22:43.046" v="715" actId="478"/>
          <ac:picMkLst>
            <pc:docMk/>
            <pc:sldMk cId="407492181" sldId="337"/>
            <ac:picMk id="7" creationId="{0D9CB265-05C0-4644-AF6E-DB0AA4DB5C35}"/>
          </ac:picMkLst>
        </pc:picChg>
        <pc:picChg chg="add mod">
          <ac:chgData name="Andrew Landry" userId="e1d68677-db5f-4b7f-b574-217d97be51ff" providerId="ADAL" clId="{C706170B-2029-4F7C-A7FC-CC5A94BACCA4}" dt="2021-10-20T20:24:06.321" v="738" actId="1076"/>
          <ac:picMkLst>
            <pc:docMk/>
            <pc:sldMk cId="407492181" sldId="337"/>
            <ac:picMk id="11" creationId="{87F94F94-BDCB-4360-9C2F-96755239D05F}"/>
          </ac:picMkLst>
        </pc:picChg>
        <pc:picChg chg="add mod">
          <ac:chgData name="Andrew Landry" userId="e1d68677-db5f-4b7f-b574-217d97be51ff" providerId="ADAL" clId="{C706170B-2029-4F7C-A7FC-CC5A94BACCA4}" dt="2021-10-20T20:24:39.254" v="744" actId="14100"/>
          <ac:picMkLst>
            <pc:docMk/>
            <pc:sldMk cId="407492181" sldId="337"/>
            <ac:picMk id="13" creationId="{A0D2B4BD-59A4-43AE-99AA-549F3169A3CA}"/>
          </ac:picMkLst>
        </pc:picChg>
      </pc:sldChg>
      <pc:sldChg chg="addSp delSp modSp new mod">
        <pc:chgData name="Andrew Landry" userId="e1d68677-db5f-4b7f-b574-217d97be51ff" providerId="ADAL" clId="{C706170B-2029-4F7C-A7FC-CC5A94BACCA4}" dt="2021-10-20T20:22:28.467" v="714" actId="14100"/>
        <pc:sldMkLst>
          <pc:docMk/>
          <pc:sldMk cId="4144559731" sldId="338"/>
        </pc:sldMkLst>
        <pc:spChg chg="del">
          <ac:chgData name="Andrew Landry" userId="e1d68677-db5f-4b7f-b574-217d97be51ff" providerId="ADAL" clId="{C706170B-2029-4F7C-A7FC-CC5A94BACCA4}" dt="2021-10-20T20:11:35.196" v="646" actId="478"/>
          <ac:spMkLst>
            <pc:docMk/>
            <pc:sldMk cId="4144559731" sldId="338"/>
            <ac:spMk id="2" creationId="{CADCF094-95E7-4538-8B21-A72EA581DA64}"/>
          </ac:spMkLst>
        </pc:spChg>
        <pc:spChg chg="mod">
          <ac:chgData name="Andrew Landry" userId="e1d68677-db5f-4b7f-b574-217d97be51ff" providerId="ADAL" clId="{C706170B-2029-4F7C-A7FC-CC5A94BACCA4}" dt="2021-10-20T20:22:28.467" v="714" actId="14100"/>
          <ac:spMkLst>
            <pc:docMk/>
            <pc:sldMk cId="4144559731" sldId="338"/>
            <ac:spMk id="3" creationId="{D0368390-EAFA-49AA-A355-57B315E32FE9}"/>
          </ac:spMkLst>
        </pc:spChg>
        <pc:spChg chg="del">
          <ac:chgData name="Andrew Landry" userId="e1d68677-db5f-4b7f-b574-217d97be51ff" providerId="ADAL" clId="{C706170B-2029-4F7C-A7FC-CC5A94BACCA4}" dt="2021-10-20T20:11:40.073" v="647" actId="478"/>
          <ac:spMkLst>
            <pc:docMk/>
            <pc:sldMk cId="4144559731" sldId="338"/>
            <ac:spMk id="4" creationId="{0A9DDB5F-D91F-4769-9E6C-DEEE90D0170A}"/>
          </ac:spMkLst>
        </pc:spChg>
        <pc:picChg chg="add mod">
          <ac:chgData name="Andrew Landry" userId="e1d68677-db5f-4b7f-b574-217d97be51ff" providerId="ADAL" clId="{C706170B-2029-4F7C-A7FC-CC5A94BACCA4}" dt="2021-10-20T20:12:47.067" v="655" actId="14100"/>
          <ac:picMkLst>
            <pc:docMk/>
            <pc:sldMk cId="4144559731" sldId="338"/>
            <ac:picMk id="6" creationId="{E9B87A86-FD68-4EF6-B8DB-DA7FC082D8D9}"/>
          </ac:picMkLst>
        </pc:picChg>
        <pc:picChg chg="add mod">
          <ac:chgData name="Andrew Landry" userId="e1d68677-db5f-4b7f-b574-217d97be51ff" providerId="ADAL" clId="{C706170B-2029-4F7C-A7FC-CC5A94BACCA4}" dt="2021-10-20T20:12:55.756" v="657" actId="14100"/>
          <ac:picMkLst>
            <pc:docMk/>
            <pc:sldMk cId="4144559731" sldId="338"/>
            <ac:picMk id="8" creationId="{FAB5AFF5-0CEB-4EEB-A243-34AC6F9543F0}"/>
          </ac:picMkLst>
        </pc:picChg>
      </pc:sldChg>
    </pc:docChg>
  </pc:docChgLst>
  <pc:docChgLst>
    <pc:chgData name="Andrew Landry" userId="e1d68677-db5f-4b7f-b574-217d97be51ff" providerId="ADAL" clId="{D1BEE54C-4BE4-4215-8138-59F5910635F4}"/>
    <pc:docChg chg="custSel modSld">
      <pc:chgData name="Andrew Landry" userId="e1d68677-db5f-4b7f-b574-217d97be51ff" providerId="ADAL" clId="{D1BEE54C-4BE4-4215-8138-59F5910635F4}" dt="2021-10-05T21:58:50.787" v="9" actId="1076"/>
      <pc:docMkLst>
        <pc:docMk/>
      </pc:docMkLst>
      <pc:sldChg chg="delSp modSp mod">
        <pc:chgData name="Andrew Landry" userId="e1d68677-db5f-4b7f-b574-217d97be51ff" providerId="ADAL" clId="{D1BEE54C-4BE4-4215-8138-59F5910635F4}" dt="2021-10-05T21:58:50.787" v="9" actId="1076"/>
        <pc:sldMkLst>
          <pc:docMk/>
          <pc:sldMk cId="0" sldId="273"/>
        </pc:sldMkLst>
        <pc:spChg chg="del mod">
          <ac:chgData name="Andrew Landry" userId="e1d68677-db5f-4b7f-b574-217d97be51ff" providerId="ADAL" clId="{D1BEE54C-4BE4-4215-8138-59F5910635F4}" dt="2021-10-05T21:58:24.472" v="4" actId="478"/>
          <ac:spMkLst>
            <pc:docMk/>
            <pc:sldMk cId="0" sldId="273"/>
            <ac:spMk id="2" creationId="{7BE59C25-A4A9-426E-AB39-F492DC373EFC}"/>
          </ac:spMkLst>
        </pc:spChg>
        <pc:spChg chg="mod">
          <ac:chgData name="Andrew Landry" userId="e1d68677-db5f-4b7f-b574-217d97be51ff" providerId="ADAL" clId="{D1BEE54C-4BE4-4215-8138-59F5910635F4}" dt="2021-10-05T21:58:28.213" v="5" actId="1076"/>
          <ac:spMkLst>
            <pc:docMk/>
            <pc:sldMk cId="0" sldId="273"/>
            <ac:spMk id="3" creationId="{00000000-0000-0000-0000-000000000000}"/>
          </ac:spMkLst>
        </pc:spChg>
        <pc:spChg chg="del">
          <ac:chgData name="Andrew Landry" userId="e1d68677-db5f-4b7f-b574-217d97be51ff" providerId="ADAL" clId="{D1BEE54C-4BE4-4215-8138-59F5910635F4}" dt="2021-10-05T21:58:03.312" v="0" actId="478"/>
          <ac:spMkLst>
            <pc:docMk/>
            <pc:sldMk cId="0" sldId="273"/>
            <ac:spMk id="4" creationId="{00000000-0000-0000-0000-000000000000}"/>
          </ac:spMkLst>
        </pc:spChg>
        <pc:spChg chg="mod">
          <ac:chgData name="Andrew Landry" userId="e1d68677-db5f-4b7f-b574-217d97be51ff" providerId="ADAL" clId="{D1BEE54C-4BE4-4215-8138-59F5910635F4}" dt="2021-10-05T21:58:50.787" v="9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Andrew Landry" userId="e1d68677-db5f-4b7f-b574-217d97be51ff" providerId="ADAL" clId="{D1BEE54C-4BE4-4215-8138-59F5910635F4}" dt="2021-10-05T21:58:15.601" v="1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Andrew Landry" userId="e1d68677-db5f-4b7f-b574-217d97be51ff" providerId="ADAL" clId="{D1BEE54C-4BE4-4215-8138-59F5910635F4}" dt="2021-10-05T21:58:32.817" v="6" actId="1076"/>
          <ac:spMkLst>
            <pc:docMk/>
            <pc:sldMk cId="0" sldId="273"/>
            <ac:spMk id="16" creationId="{00000000-0000-0000-0000-000000000000}"/>
          </ac:spMkLst>
        </pc:spChg>
        <pc:spChg chg="mod">
          <ac:chgData name="Andrew Landry" userId="e1d68677-db5f-4b7f-b574-217d97be51ff" providerId="ADAL" clId="{D1BEE54C-4BE4-4215-8138-59F5910635F4}" dt="2021-10-05T21:58:36.489" v="7" actId="1076"/>
          <ac:spMkLst>
            <pc:docMk/>
            <pc:sldMk cId="0" sldId="273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4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 algn="ctr">
              <a:buNone/>
              <a:defRPr sz="2640"/>
            </a:lvl2pPr>
            <a:lvl3pPr marL="1005840" indent="0" algn="ctr">
              <a:buNone/>
              <a:defRPr sz="264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7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78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67276"/>
            <a:ext cx="2168843" cy="6527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67276"/>
            <a:ext cx="6380798" cy="6527884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96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6859" y="3250944"/>
            <a:ext cx="3772571" cy="42125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2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0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860146"/>
            <a:ext cx="8298180" cy="40416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5046878"/>
            <a:ext cx="8298180" cy="1295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2091834"/>
            <a:ext cx="4073652" cy="4559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2091833"/>
            <a:ext cx="4073652" cy="4559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51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926645"/>
            <a:ext cx="4073652" cy="3828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926645"/>
            <a:ext cx="4073652" cy="3828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0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79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94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3341902" cy="777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673607"/>
            <a:ext cx="2640330" cy="2590800"/>
          </a:xfrm>
        </p:spPr>
        <p:txBody>
          <a:bodyPr anchor="b">
            <a:norm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495" y="829056"/>
            <a:ext cx="5356098" cy="5958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3316224"/>
            <a:ext cx="2640330" cy="38296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7321092"/>
            <a:ext cx="2160271" cy="41380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7321092"/>
            <a:ext cx="3834765" cy="41380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7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" y="5570420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751576"/>
            <a:ext cx="8343757" cy="932688"/>
          </a:xfrm>
        </p:spPr>
        <p:txBody>
          <a:bodyPr tIns="0" bIns="0" anchor="b">
            <a:noAutofit/>
          </a:bodyPr>
          <a:lstStyle>
            <a:lvl1pPr>
              <a:defRPr sz="396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5570419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5" y="6694626"/>
            <a:ext cx="8348472" cy="67360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0">
                <a:solidFill>
                  <a:schemeClr val="tx1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2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" y="7254240"/>
            <a:ext cx="10058388" cy="518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178891"/>
            <a:ext cx="10058401" cy="75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2091832"/>
            <a:ext cx="8298181" cy="4559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7321092"/>
            <a:ext cx="203962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7321092"/>
            <a:ext cx="397881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7321092"/>
            <a:ext cx="108242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969558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4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528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584" indent="-100584" algn="l" defTabSz="1005840" rtl="0" eaLnBrk="1" latinLnBrk="0" hangingPunct="1">
        <a:lnSpc>
          <a:spcPct val="90000"/>
        </a:lnSpc>
        <a:spcBef>
          <a:spcPts val="1320"/>
        </a:spcBef>
        <a:spcAft>
          <a:spcPts val="22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2453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3621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4789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5957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3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ceid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bc.c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sd22.bc.ca/Programs/career/apprenticeship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scherlund.blogspot.com/2018/12/8-scholarships-from-top-ranking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gov.bc.ca/gov/content/education-training/k-12/support/provincial-scholarships/bc-achievement-scholarship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2.gov.bc.ca/gov/content/education-training/k-12/support/provincial-scholarships/bc-achievement-scholarsh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60775/teacher-silhouette-black-and-white-with-desk-and-blackboar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22.bc.ca/Programs/scholarship/Pages/default.aspx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22.bc.ca/Programs/career/apprenticeship/Pages/default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8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rsd.net/schools/CB/AboutUs/Documents/SCHOLARSHIP%20APPLICATION%20TIPS.pdf" TargetMode="Externa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gov.bc.ca/gov/content/education-training/k-12/support/graduation/getting-credit-to-graduate/external-credentials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jp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jp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s.wikipedia.org/wiki/Sasquatch" TargetMode="External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entawards.com/" TargetMode="External"/><Relationship Id="rId13" Type="http://schemas.openxmlformats.org/officeDocument/2006/relationships/hyperlink" Target="http://www.pas.bc.ca/resources/financial.htm" TargetMode="External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hyperlink" Target="http://www.achievebc.ca/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hyperlink" Target="http://www.youthcanada.ca/" TargetMode="External"/><Relationship Id="rId5" Type="http://schemas.openxmlformats.org/officeDocument/2006/relationships/image" Target="../media/image121.png"/><Relationship Id="rId10" Type="http://schemas.openxmlformats.org/officeDocument/2006/relationships/hyperlink" Target="http://www.scholarshipscanada.com/" TargetMode="External"/><Relationship Id="rId4" Type="http://schemas.openxmlformats.org/officeDocument/2006/relationships/image" Target="../media/image120.png"/><Relationship Id="rId9" Type="http://schemas.openxmlformats.org/officeDocument/2006/relationships/hyperlink" Target="http://www.schoolfinder.com/" TargetMode="External"/><Relationship Id="rId14" Type="http://schemas.openxmlformats.org/officeDocument/2006/relationships/hyperlink" Target="http://www.edupas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stofscholarships.ca/" TargetMode="External"/><Relationship Id="rId13" Type="http://schemas.openxmlformats.org/officeDocument/2006/relationships/hyperlink" Target="http://www.chfscholarships.com/" TargetMode="External"/><Relationship Id="rId3" Type="http://schemas.openxmlformats.org/officeDocument/2006/relationships/hyperlink" Target="http://www.bcscholarships.ca/" TargetMode="External"/><Relationship Id="rId7" Type="http://schemas.openxmlformats.org/officeDocument/2006/relationships/hyperlink" Target="http://www.engineeringscholarships.ca/" TargetMode="External"/><Relationship Id="rId12" Type="http://schemas.openxmlformats.org/officeDocument/2006/relationships/hyperlink" Target="http://www.cdnprincipals.org/AWARDS.htm" TargetMode="External"/><Relationship Id="rId2" Type="http://schemas.openxmlformats.org/officeDocument/2006/relationships/hyperlink" Target="http://www.studentscholarship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upge.ca/sholarships" TargetMode="External"/><Relationship Id="rId11" Type="http://schemas.openxmlformats.org/officeDocument/2006/relationships/hyperlink" Target="http://www.canlearn.ca/" TargetMode="External"/><Relationship Id="rId5" Type="http://schemas.openxmlformats.org/officeDocument/2006/relationships/hyperlink" Target="http://www.nursingscholarships.ca/" TargetMode="External"/><Relationship Id="rId15" Type="http://schemas.openxmlformats.org/officeDocument/2006/relationships/hyperlink" Target="http://www.yconic.com/" TargetMode="External"/><Relationship Id="rId10" Type="http://schemas.openxmlformats.org/officeDocument/2006/relationships/hyperlink" Target="http://www.bcschoolsports.ca/" TargetMode="External"/><Relationship Id="rId4" Type="http://schemas.openxmlformats.org/officeDocument/2006/relationships/hyperlink" Target="http://www.ammsa.com/" TargetMode="External"/><Relationship Id="rId9" Type="http://schemas.openxmlformats.org/officeDocument/2006/relationships/hyperlink" Target="http://www.aucc.ca/" TargetMode="External"/><Relationship Id="rId14" Type="http://schemas.openxmlformats.org/officeDocument/2006/relationships/hyperlink" Target="http://www.loranawards.ca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s://www.postsecondarybc.ca/virtual-fair/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hyperlink" Target="https://www.queensu.ca/admission/webinar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alandry@sd22.bc.ca" TargetMode="External"/><Relationship Id="rId2" Type="http://schemas.openxmlformats.org/officeDocument/2006/relationships/hyperlink" Target="mailto:lknight@sd22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ucationplanner.c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bc.ca/Pages/Home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12700" y="0"/>
            <a:ext cx="2311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4A3A1-4585-46C6-B172-EA814DF7F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Kal Scholarship &amp; Post Secondary Information</a:t>
            </a:r>
            <a:br>
              <a:rPr lang="en-US" dirty="0"/>
            </a:br>
            <a:r>
              <a:rPr lang="en-US" dirty="0"/>
              <a:t>2021-22</a:t>
            </a:r>
            <a:endParaRPr lang="en-CA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5CB7E4-7726-43E8-BF89-1E6D1380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3" y="3581400"/>
            <a:ext cx="4429169" cy="3407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01"/>
            <a:ext cx="10055123" cy="776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943600" y="2286000"/>
            <a:ext cx="4035994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College</a:t>
            </a:r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</a:t>
            </a:r>
            <a:b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en-U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14600"/>
            <a:ext cx="102108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There are many pros to attending a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BC </a:t>
            </a:r>
            <a:r>
              <a:rPr lang="en-US" sz="2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College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 Many colleges offer the same courses/programs as universities</a:t>
            </a:r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Tuition is lower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You can live at home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Class sizes are smaller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			Likewise, Universities can offer: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More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Complete programs of both undergraduate and graduate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badi" panose="020B0604020104020204" pitchFamily="34" charset="0"/>
              </a:rPr>
              <a:t>Leading research and/or top-ranked faculties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540A-9919-40AD-BCF5-A0580E8F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52" y="364220"/>
            <a:ext cx="6356096" cy="21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38200" y="381000"/>
            <a:ext cx="1173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Post-Secondary Entrance Facts</a:t>
            </a:r>
          </a:p>
        </p:txBody>
      </p:sp>
      <p:sp>
        <p:nvSpPr>
          <p:cNvPr id="3" name="object 10"/>
          <p:cNvSpPr txBox="1"/>
          <p:nvPr/>
        </p:nvSpPr>
        <p:spPr>
          <a:xfrm>
            <a:off x="617299" y="1664989"/>
            <a:ext cx="8823801" cy="2587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625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550" spc="-70" dirty="0">
                <a:solidFill>
                  <a:schemeClr val="bg1"/>
                </a:solidFill>
                <a:latin typeface="Arial"/>
                <a:cs typeface="Arial"/>
              </a:rPr>
              <a:t>Each </a:t>
            </a:r>
            <a:r>
              <a:rPr sz="2550" spc="-70" dirty="0">
                <a:solidFill>
                  <a:schemeClr val="bg1"/>
                </a:solidFill>
                <a:latin typeface="Arial"/>
                <a:cs typeface="Arial"/>
              </a:rPr>
              <a:t>PSI</a:t>
            </a:r>
            <a:r>
              <a:rPr lang="en-US" sz="2550" spc="-70" dirty="0">
                <a:solidFill>
                  <a:schemeClr val="bg1"/>
                </a:solidFill>
                <a:latin typeface="Arial"/>
                <a:cs typeface="Arial"/>
              </a:rPr>
              <a:t> (Post-Secondary Institution)</a:t>
            </a:r>
            <a:r>
              <a:rPr sz="2550" spc="-1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Ha</a:t>
            </a:r>
            <a:r>
              <a:rPr lang="en-CA" sz="2550" spc="-90" dirty="0">
                <a:solidFill>
                  <a:schemeClr val="bg1"/>
                </a:solidFill>
                <a:latin typeface="Arial"/>
                <a:cs typeface="Arial"/>
              </a:rPr>
              <a:t>s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Specific</a:t>
            </a:r>
            <a:r>
              <a:rPr sz="255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05" dirty="0">
                <a:solidFill>
                  <a:schemeClr val="bg1"/>
                </a:solidFill>
                <a:latin typeface="Arial"/>
                <a:cs typeface="Arial"/>
              </a:rPr>
              <a:t>Entrance</a:t>
            </a:r>
            <a:r>
              <a:rPr sz="255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20" dirty="0">
                <a:solidFill>
                  <a:schemeClr val="bg1"/>
                </a:solidFill>
                <a:latin typeface="Arial"/>
                <a:cs typeface="Arial"/>
              </a:rPr>
              <a:t>Requirements</a:t>
            </a:r>
            <a:endParaRPr lang="en-US" sz="2550" spc="-12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7625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Each</a:t>
            </a:r>
            <a:r>
              <a:rPr sz="255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85" dirty="0">
                <a:solidFill>
                  <a:schemeClr val="bg1"/>
                </a:solidFill>
                <a:latin typeface="Arial"/>
                <a:cs typeface="Arial"/>
              </a:rPr>
              <a:t>Faculty</a:t>
            </a:r>
            <a:r>
              <a:rPr sz="255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i="1" spc="24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600" i="1" spc="-2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00" dirty="0">
                <a:solidFill>
                  <a:schemeClr val="bg1"/>
                </a:solidFill>
                <a:latin typeface="Arial"/>
                <a:cs typeface="Arial"/>
              </a:rPr>
              <a:t>Program</a:t>
            </a:r>
            <a:r>
              <a:rPr sz="2550" spc="-3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75" dirty="0">
                <a:solidFill>
                  <a:schemeClr val="bg1"/>
                </a:solidFill>
                <a:latin typeface="Arial"/>
                <a:cs typeface="Arial"/>
              </a:rPr>
              <a:t>Also</a:t>
            </a:r>
            <a:r>
              <a:rPr sz="2550" spc="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65" dirty="0">
                <a:solidFill>
                  <a:schemeClr val="bg1"/>
                </a:solidFill>
                <a:latin typeface="Arial"/>
                <a:cs typeface="Arial"/>
              </a:rPr>
              <a:t>Has</a:t>
            </a:r>
            <a:r>
              <a:rPr sz="2550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Entrance</a:t>
            </a:r>
            <a:r>
              <a:rPr sz="255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10" dirty="0">
                <a:solidFill>
                  <a:schemeClr val="bg1"/>
                </a:solidFill>
                <a:latin typeface="Arial"/>
                <a:cs typeface="Arial"/>
              </a:rPr>
              <a:t>Requirements</a:t>
            </a:r>
            <a:r>
              <a:rPr sz="25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CA" sz="2550" spc="-6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7625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Each</a:t>
            </a:r>
            <a:r>
              <a:rPr sz="255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55" dirty="0">
                <a:solidFill>
                  <a:schemeClr val="bg1"/>
                </a:solidFill>
                <a:latin typeface="Arial"/>
                <a:cs typeface="Arial"/>
              </a:rPr>
              <a:t>PSI</a:t>
            </a:r>
            <a:r>
              <a:rPr sz="255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65" dirty="0">
                <a:solidFill>
                  <a:schemeClr val="bg1"/>
                </a:solidFill>
                <a:latin typeface="Arial"/>
                <a:cs typeface="Arial"/>
              </a:rPr>
              <a:t>Sets</a:t>
            </a:r>
            <a:r>
              <a:rPr sz="2550" spc="-2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85" dirty="0">
                <a:solidFill>
                  <a:schemeClr val="bg1"/>
                </a:solidFill>
                <a:latin typeface="Arial"/>
                <a:cs typeface="Arial"/>
              </a:rPr>
              <a:t>Their</a:t>
            </a:r>
            <a:r>
              <a:rPr sz="255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Own</a:t>
            </a:r>
            <a:r>
              <a:rPr sz="2550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Minimum</a:t>
            </a:r>
            <a:r>
              <a:rPr sz="2550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CA" sz="2550" spc="-100" dirty="0">
                <a:solidFill>
                  <a:schemeClr val="bg1"/>
                </a:solidFill>
                <a:latin typeface="Arial"/>
                <a:cs typeface="Arial"/>
              </a:rPr>
              <a:t>Grade/Average for Entrance</a:t>
            </a:r>
            <a:endParaRPr sz="255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 dirty="0">
              <a:solidFill>
                <a:schemeClr val="bg1"/>
              </a:solidFill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Each</a:t>
            </a:r>
            <a:r>
              <a:rPr sz="255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65" dirty="0">
                <a:solidFill>
                  <a:schemeClr val="bg1"/>
                </a:solidFill>
                <a:latin typeface="Arial"/>
                <a:cs typeface="Arial"/>
              </a:rPr>
              <a:t>Year</a:t>
            </a:r>
            <a:r>
              <a:rPr sz="25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75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Minimum</a:t>
            </a:r>
            <a:r>
              <a:rPr sz="255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80" dirty="0">
                <a:solidFill>
                  <a:schemeClr val="bg1"/>
                </a:solidFill>
                <a:latin typeface="Arial"/>
                <a:cs typeface="Arial"/>
              </a:rPr>
              <a:t>GPA</a:t>
            </a:r>
            <a:r>
              <a:rPr sz="2550" spc="-1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105" dirty="0">
                <a:solidFill>
                  <a:schemeClr val="bg1"/>
                </a:solidFill>
                <a:latin typeface="Arial"/>
                <a:cs typeface="Arial"/>
              </a:rPr>
              <a:t>Needed</a:t>
            </a:r>
            <a:r>
              <a:rPr sz="2550" spc="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80" dirty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sz="2550" spc="-105" dirty="0">
                <a:solidFill>
                  <a:schemeClr val="bg1"/>
                </a:solidFill>
                <a:latin typeface="Arial"/>
                <a:cs typeface="Arial"/>
              </a:rPr>
              <a:t>Entrance</a:t>
            </a:r>
            <a:r>
              <a:rPr sz="2550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550" spc="-90" dirty="0">
                <a:solidFill>
                  <a:schemeClr val="bg1"/>
                </a:solidFill>
                <a:latin typeface="Arial"/>
                <a:cs typeface="Arial"/>
              </a:rPr>
              <a:t>Changes</a:t>
            </a:r>
            <a:endParaRPr lang="en-CA" sz="2550" spc="-9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CA" sz="2550" spc="-9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CA" sz="2550" spc="-9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CA" sz="2550" spc="-90" dirty="0">
                <a:solidFill>
                  <a:schemeClr val="bg1"/>
                </a:solidFill>
                <a:latin typeface="Arial"/>
                <a:cs typeface="Arial"/>
              </a:rPr>
              <a:t>* Many students who only meet the  minimum requirements for Entrance are </a:t>
            </a:r>
            <a:r>
              <a:rPr lang="en-CA" sz="2800" b="1" spc="-90" dirty="0">
                <a:solidFill>
                  <a:schemeClr val="bg1"/>
                </a:solidFill>
                <a:latin typeface="Arial"/>
                <a:cs typeface="Arial"/>
              </a:rPr>
              <a:t>NOT</a:t>
            </a:r>
            <a:r>
              <a:rPr lang="en-CA" sz="2550" spc="-90" dirty="0">
                <a:solidFill>
                  <a:schemeClr val="bg1"/>
                </a:solidFill>
                <a:latin typeface="Arial"/>
                <a:cs typeface="Arial"/>
              </a:rPr>
              <a:t> accepted as students with higher marks get in first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200900"/>
            <a:ext cx="985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FF00"/>
                </a:solidFill>
              </a:rPr>
              <a:t>It is your Responsibility to Visit your PSI Website for specific Info!</a:t>
            </a:r>
          </a:p>
        </p:txBody>
      </p:sp>
    </p:spTree>
    <p:extLst>
      <p:ext uri="{BB962C8B-B14F-4D97-AF65-F5344CB8AC3E}">
        <p14:creationId xmlns:p14="http://schemas.microsoft.com/office/powerpoint/2010/main" val="306920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3800" y="5823151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flipV="1">
            <a:off x="9550088" y="6934200"/>
            <a:ext cx="2311712" cy="532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73" y="3004197"/>
            <a:ext cx="7165799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39190" algn="l"/>
                <a:tab pos="3161665" algn="l"/>
              </a:tabLst>
            </a:pP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800" b="1" spc="-6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CA" sz="2800" b="1" spc="10" dirty="0">
                <a:solidFill>
                  <a:srgbClr val="FFFFFF"/>
                </a:solidFill>
                <a:latin typeface="Calibri"/>
                <a:cs typeface="Calibri"/>
              </a:rPr>
              <a:t> . </a:t>
            </a:r>
            <a:r>
              <a:rPr sz="28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CA"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n-US"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….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024" y="3784640"/>
            <a:ext cx="8795307" cy="1743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0535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212850" algn="l"/>
              </a:tabLst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h	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15" dirty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ibl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2800" b="1" spc="-15" dirty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2800" b="1" spc="-15" dirty="0">
                <a:solidFill>
                  <a:srgbClr val="FFFFFF"/>
                </a:solidFill>
                <a:latin typeface="Calibri"/>
                <a:cs typeface="Calibri"/>
              </a:rPr>
              <a:t> determined by your university and program of choice 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8"/>
              </a:spcBef>
            </a:pPr>
            <a:endParaRPr sz="1400" dirty="0"/>
          </a:p>
          <a:p>
            <a:pPr marL="469900" marR="127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ish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RAN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lang="en-CA" sz="2800" b="1" spc="-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2700" indent="0">
              <a:lnSpc>
                <a:spcPct val="100000"/>
              </a:lnSpc>
            </a:pPr>
            <a:endParaRPr lang="en-CA" sz="2800" b="1" spc="-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2700" indent="0">
              <a:lnSpc>
                <a:spcPct val="100000"/>
              </a:lnSpc>
            </a:pPr>
            <a:r>
              <a:rPr lang="en-CA" sz="2800" b="1" spc="-15" dirty="0">
                <a:solidFill>
                  <a:srgbClr val="FFFFFF"/>
                </a:solidFill>
                <a:latin typeface="Calibri"/>
                <a:cs typeface="Calibri"/>
              </a:rPr>
              <a:t>*Elective courses NOT required for entrance may be omitted when calculating your average (check with PSI)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305" y="796290"/>
            <a:ext cx="6565390" cy="154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3106" y="796290"/>
            <a:ext cx="2586225" cy="154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22742" y="796290"/>
            <a:ext cx="1097278" cy="1543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6182" y="1619250"/>
            <a:ext cx="6990587" cy="1543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0178" y="1619250"/>
            <a:ext cx="1097278" cy="1543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0469" y="1237945"/>
            <a:ext cx="5422767" cy="472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6528" y="1231747"/>
            <a:ext cx="1471531" cy="471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2397" y="2025497"/>
            <a:ext cx="6018592" cy="663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3800" y="5823151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flipV="1">
            <a:off x="9550088" y="6934200"/>
            <a:ext cx="2311712" cy="532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2742" y="796290"/>
            <a:ext cx="1097278" cy="154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0178" y="1619250"/>
            <a:ext cx="1097278" cy="1543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068459" y="345646"/>
            <a:ext cx="6311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 I Apply for </a:t>
            </a:r>
          </a:p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College or University?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003" y="5912686"/>
            <a:ext cx="9818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Most Provinces Have a Centralized System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41" t="18533" r="17981" b="6064"/>
          <a:stretch/>
        </p:blipFill>
        <p:spPr bwMode="auto">
          <a:xfrm>
            <a:off x="2570307" y="2522688"/>
            <a:ext cx="5334000" cy="27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1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19972" y="3886200"/>
            <a:ext cx="4758595" cy="147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835" y="3886200"/>
            <a:ext cx="3701143" cy="1920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242648" y="2695162"/>
            <a:ext cx="2103119" cy="1685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3306" y="2286"/>
            <a:ext cx="9493125" cy="18796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90">
              <a:lnSpc>
                <a:spcPct val="100000"/>
              </a:lnSpc>
            </a:pPr>
            <a:r>
              <a:rPr lang="en-CA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Examples of Central </a:t>
            </a:r>
            <a:br>
              <a:rPr lang="en-CA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en-CA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Systems</a:t>
            </a:r>
            <a:endParaRPr sz="4800" b="1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9651" y="5775199"/>
            <a:ext cx="698748" cy="1267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915400"/>
            <a:ext cx="2775203" cy="1267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59973" y="5284437"/>
            <a:ext cx="1138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3306" y="6502974"/>
            <a:ext cx="10053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Apply Directly To the University/College Via Their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B9AC9-6229-42DD-A5BE-14AE3A9EC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688" y="1993311"/>
            <a:ext cx="64674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256" y="324819"/>
            <a:ext cx="8772144" cy="1644191"/>
          </a:xfrm>
          <a:prstGeom prst="rect">
            <a:avLst/>
          </a:prstGeom>
        </p:spPr>
        <p:txBody>
          <a:bodyPr vert="horz" wrap="square" lIns="0" tIns="521844" rIns="0" bIns="0" rtlCol="0">
            <a:noAutofit/>
          </a:bodyPr>
          <a:lstStyle/>
          <a:p>
            <a:pPr marL="805180">
              <a:lnSpc>
                <a:spcPct val="100000"/>
              </a:lnSpc>
            </a:pPr>
            <a:r>
              <a:rPr lang="en-CA" sz="6000" b="1" spc="-100" dirty="0">
                <a:solidFill>
                  <a:srgbClr val="FFFFFF"/>
                </a:solidFill>
                <a:latin typeface="Calibri"/>
                <a:cs typeface="Calibri"/>
              </a:rPr>
              <a:t>ALL PSI’s HAVE An </a:t>
            </a:r>
            <a:r>
              <a:rPr sz="6000" b="1" spc="-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-1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0" b="1" spc="-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1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0" b="1" spc="-1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0" b="1" spc="-1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0" b="1" spc="-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0" b="1" spc="-1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0" b="1" spc="-2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0" b="1" spc="-16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6000" b="1" spc="-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0" b="1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-1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472" y="2552825"/>
            <a:ext cx="8041640" cy="149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4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800" spc="-2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-1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4800" spc="-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8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en-US" sz="4800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4800" spc="-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800" spc="-25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4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hoo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130" y="4046345"/>
            <a:ext cx="6877684" cy="2614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4005" algn="l"/>
              </a:tabLst>
            </a:pPr>
            <a:r>
              <a:rPr sz="285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85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3200" spc="-1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eep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 dirty="0"/>
          </a:p>
          <a:p>
            <a:pPr marL="12700">
              <a:lnSpc>
                <a:spcPct val="100000"/>
              </a:lnSpc>
              <a:tabLst>
                <a:tab pos="294005" algn="l"/>
              </a:tabLst>
            </a:pPr>
            <a:r>
              <a:rPr sz="285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85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3200" spc="-1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3200" spc="-7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2"/>
              </a:spcBef>
            </a:pPr>
            <a:endParaRPr sz="900" dirty="0"/>
          </a:p>
          <a:p>
            <a:pPr marL="295275" marR="12700" indent="-283210">
              <a:lnSpc>
                <a:spcPts val="3840"/>
              </a:lnSpc>
              <a:tabLst>
                <a:tab pos="294005" algn="l"/>
              </a:tabLst>
            </a:pPr>
            <a:r>
              <a:rPr sz="285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85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oce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ing 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hic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ble</a:t>
            </a:r>
            <a:endParaRPr sz="3200" dirty="0">
              <a:latin typeface="Calibri"/>
              <a:cs typeface="Calibri"/>
            </a:endParaRPr>
          </a:p>
          <a:p>
            <a:pPr marL="294640">
              <a:lnSpc>
                <a:spcPts val="3260"/>
              </a:lnSpc>
              <a:tabLst>
                <a:tab pos="2190115" algn="l"/>
              </a:tabLst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	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9076944" cy="978410"/>
          </a:xfrm>
          <a:prstGeom prst="rect">
            <a:avLst/>
          </a:prstGeom>
        </p:spPr>
        <p:txBody>
          <a:bodyPr vert="horz" wrap="square" lIns="0" tIns="197232" rIns="0" bIns="0" rtlCol="0">
            <a:noAutofit/>
          </a:bodyPr>
          <a:lstStyle/>
          <a:p>
            <a:pPr marL="84455">
              <a:lnSpc>
                <a:spcPct val="100000"/>
              </a:lnSpc>
            </a:pPr>
            <a:r>
              <a:rPr sz="6600" b="1" spc="-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600" b="1" spc="-18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600" b="1" spc="-2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6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6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6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1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600" b="1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b="1" spc="-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b="1" spc="-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6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2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6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b="1" spc="-18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600" b="1" spc="-18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600" b="1" spc="-1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6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6600" b="1" spc="-3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2286000"/>
            <a:ext cx="10058400" cy="4267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1"/>
              </a:spcBef>
            </a:pPr>
            <a:endParaRPr sz="1200" dirty="0"/>
          </a:p>
          <a:p>
            <a:pPr marL="96774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4400" spc="-7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</a:t>
            </a:r>
            <a:r>
              <a:rPr sz="44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4400" spc="-7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</a:t>
            </a:r>
            <a:r>
              <a:rPr sz="4400" spc="-6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44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phone</a:t>
            </a:r>
            <a:r>
              <a:rPr sz="4400" spc="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num</a:t>
            </a:r>
            <a:r>
              <a:rPr sz="44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</a:t>
            </a:r>
            <a:r>
              <a:rPr sz="44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4400" spc="-869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44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, </a:t>
            </a:r>
            <a:r>
              <a:rPr sz="4400" spc="-1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4400" spc="-16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44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</a:t>
            </a: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.</a:t>
            </a:r>
            <a:endParaRPr lang="en-CA" sz="44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96774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Personal Education Number (PEN)</a:t>
            </a:r>
            <a:endParaRPr sz="44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4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108204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44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44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</a:t>
            </a: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ial</a:t>
            </a:r>
            <a:r>
              <a:rPr sz="44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</a:t>
            </a:r>
            <a:r>
              <a:rPr sz="44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44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</a:t>
            </a:r>
            <a:r>
              <a:rPr sz="4400" spc="-2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</a:t>
            </a:r>
            <a:r>
              <a:rPr sz="44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</a:t>
            </a:r>
            <a:r>
              <a:rPr sz="44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 </a:t>
            </a:r>
            <a:r>
              <a:rPr sz="44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</a:t>
            </a: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um</a:t>
            </a:r>
            <a:r>
              <a:rPr sz="44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</a:t>
            </a:r>
            <a:r>
              <a:rPr sz="44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4400" spc="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4400" i="1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</a:t>
            </a:r>
            <a:r>
              <a:rPr sz="4400" i="1" spc="-9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4400" i="1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4400" i="1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x</a:t>
            </a:r>
            <a:r>
              <a:rPr sz="4400" i="1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4400" i="1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</a:t>
            </a:r>
            <a:r>
              <a:rPr sz="4400" i="1" spc="-5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</a:t>
            </a:r>
            <a:r>
              <a:rPr sz="4400" i="1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4400" i="1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4400" i="1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</a:t>
            </a:r>
            <a:r>
              <a:rPr sz="4400" i="1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4400" i="1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)</a:t>
            </a:r>
            <a:endParaRPr lang="en-US" sz="44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1082040" indent="-685800">
              <a:buFont typeface="Arial" panose="020B0604020202020204" pitchFamily="34" charset="0"/>
              <a:buChar char="•"/>
            </a:pPr>
            <a:r>
              <a:rPr sz="4400" spc="-7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</a:t>
            </a:r>
            <a:r>
              <a:rPr sz="4400" spc="-254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44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4400" spc="-5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</a:t>
            </a:r>
            <a:r>
              <a:rPr sz="44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44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1</a:t>
            </a:r>
            <a:r>
              <a:rPr sz="44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0 and</a:t>
            </a:r>
            <a:r>
              <a:rPr sz="4400" spc="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44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1</a:t>
            </a:r>
            <a:r>
              <a:rPr sz="44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1</a:t>
            </a:r>
            <a:r>
              <a:rPr sz="44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4400" spc="-9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</a:t>
            </a:r>
            <a:r>
              <a:rPr sz="44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4400" spc="-5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4400" spc="-15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</a:t>
            </a:r>
            <a:r>
              <a:rPr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lang="en-CA" sz="44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(Transcript)</a:t>
            </a:r>
            <a:r>
              <a:rPr lang="en-CA" sz="4400" dirty="0">
                <a:solidFill>
                  <a:schemeClr val="bg1">
                    <a:lumMod val="75000"/>
                    <a:lumOff val="25000"/>
                  </a:schemeClr>
                </a:solidFill>
                <a:cs typeface="Calibri"/>
              </a:rPr>
              <a:t> </a:t>
            </a:r>
          </a:p>
          <a:p>
            <a:pPr marL="1082040" indent="-6858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75000"/>
                    <a:lumOff val="25000"/>
                  </a:schemeClr>
                </a:solidFill>
                <a:cs typeface="Calibri"/>
              </a:rPr>
              <a:t>CREDIT CARD!</a:t>
            </a:r>
          </a:p>
          <a:p>
            <a:pPr marL="396240">
              <a:lnSpc>
                <a:spcPct val="100000"/>
              </a:lnSpc>
            </a:pPr>
            <a:endParaRPr lang="en-CA" sz="4400" spc="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707390">
              <a:lnSpc>
                <a:spcPct val="100000"/>
              </a:lnSpc>
            </a:pPr>
            <a:endParaRPr lang="en-CA" sz="4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981" y="228600"/>
            <a:ext cx="8959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To Submit Transcripts 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A Post-Secondary Institution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99" y="2590800"/>
            <a:ext cx="949176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Create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BCEID  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https://www.bceid.ca/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Follow the steps on the Ministry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site to have your transcripts released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97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6" r="2673" b="-8995"/>
          <a:stretch/>
        </p:blipFill>
        <p:spPr bwMode="auto">
          <a:xfrm>
            <a:off x="990599" y="858456"/>
            <a:ext cx="8229601" cy="80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EBDAD-4A9B-4A48-A596-1A06044F9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58"/>
          <a:stretch/>
        </p:blipFill>
        <p:spPr>
          <a:xfrm>
            <a:off x="990599" y="-30866"/>
            <a:ext cx="8229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36" y="0"/>
            <a:ext cx="0" cy="7752853"/>
          </a:xfrm>
          <a:custGeom>
            <a:avLst/>
            <a:gdLst/>
            <a:ahLst/>
            <a:cxnLst/>
            <a:rect l="l" t="t" r="r" b="b"/>
            <a:pathLst>
              <a:path h="7752853">
                <a:moveTo>
                  <a:pt x="0" y="7752854"/>
                </a:moveTo>
                <a:lnTo>
                  <a:pt x="0" y="1"/>
                </a:lnTo>
              </a:path>
            </a:pathLst>
          </a:custGeom>
          <a:ln w="19558">
            <a:solidFill>
              <a:srgbClr val="3131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475" y="2133600"/>
            <a:ext cx="5447519" cy="5555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70"/>
              </a:lnSpc>
              <a:tabLst>
                <a:tab pos="439356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1591490"/>
            <a:ext cx="8298676" cy="180459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2700">
              <a:tabLst>
                <a:tab pos="3130550" algn="l"/>
              </a:tabLst>
            </a:pPr>
            <a:r>
              <a:rPr lang="en-US" sz="3200" b="1" spc="35" dirty="0">
                <a:latin typeface="Times New Roman"/>
                <a:cs typeface="Times New Roman"/>
              </a:rPr>
              <a:t>8</a:t>
            </a:r>
            <a:r>
              <a:rPr lang="en-US" sz="3200" b="1" dirty="0">
                <a:latin typeface="Times New Roman"/>
                <a:cs typeface="Times New Roman"/>
              </a:rPr>
              <a:t>0</a:t>
            </a:r>
            <a:r>
              <a:rPr lang="en-US" sz="3200" b="1" spc="-25" dirty="0">
                <a:latin typeface="Times New Roman"/>
                <a:cs typeface="Times New Roman"/>
              </a:rPr>
              <a:t>   </a:t>
            </a:r>
            <a:r>
              <a:rPr lang="en-US" sz="3200" b="1" spc="100" dirty="0">
                <a:latin typeface="Times New Roman"/>
                <a:cs typeface="Times New Roman"/>
              </a:rPr>
              <a:t>C</a:t>
            </a:r>
            <a:r>
              <a:rPr lang="en-US" sz="3200" b="1" spc="60" dirty="0">
                <a:latin typeface="Times New Roman"/>
                <a:cs typeface="Times New Roman"/>
              </a:rPr>
              <a:t>r</a:t>
            </a:r>
            <a:r>
              <a:rPr lang="en-US" sz="3200" b="1" spc="110" dirty="0">
                <a:latin typeface="Times New Roman"/>
                <a:cs typeface="Times New Roman"/>
              </a:rPr>
              <a:t>e</a:t>
            </a:r>
            <a:r>
              <a:rPr lang="en-US" sz="3200" b="1" spc="105" dirty="0">
                <a:latin typeface="Times New Roman"/>
                <a:cs typeface="Times New Roman"/>
              </a:rPr>
              <a:t>d</a:t>
            </a:r>
            <a:r>
              <a:rPr lang="en-US" sz="3200" b="1" spc="110" dirty="0">
                <a:latin typeface="Times New Roman"/>
                <a:cs typeface="Times New Roman"/>
              </a:rPr>
              <a:t>it</a:t>
            </a:r>
            <a:r>
              <a:rPr lang="en-US" sz="3200" b="1" dirty="0">
                <a:latin typeface="Times New Roman"/>
                <a:cs typeface="Times New Roman"/>
              </a:rPr>
              <a:t>s</a:t>
            </a:r>
            <a:r>
              <a:rPr lang="en-US" sz="3200" b="1" spc="155" dirty="0">
                <a:latin typeface="Times New Roman"/>
                <a:cs typeface="Times New Roman"/>
              </a:rPr>
              <a:t> </a:t>
            </a:r>
            <a:r>
              <a:rPr lang="en-US" sz="3200" b="1" spc="120" dirty="0">
                <a:latin typeface="Times New Roman"/>
                <a:cs typeface="Times New Roman"/>
              </a:rPr>
              <a:t>f</a:t>
            </a:r>
            <a:r>
              <a:rPr lang="en-US" sz="3200" b="1" spc="70" dirty="0">
                <a:latin typeface="Times New Roman"/>
                <a:cs typeface="Times New Roman"/>
              </a:rPr>
              <a:t>r</a:t>
            </a:r>
            <a:r>
              <a:rPr lang="en-US" sz="3200" b="1" spc="120" dirty="0">
                <a:latin typeface="Times New Roman"/>
                <a:cs typeface="Times New Roman"/>
              </a:rPr>
              <a:t>o</a:t>
            </a:r>
            <a:r>
              <a:rPr lang="en-US" sz="3200" b="1" dirty="0">
                <a:latin typeface="Times New Roman"/>
                <a:cs typeface="Times New Roman"/>
              </a:rPr>
              <a:t>m</a:t>
            </a:r>
            <a:r>
              <a:rPr lang="en-US" sz="3200" b="1" spc="240" dirty="0">
                <a:latin typeface="Times New Roman"/>
                <a:cs typeface="Times New Roman"/>
              </a:rPr>
              <a:t> </a:t>
            </a:r>
            <a:r>
              <a:rPr lang="en-US" sz="3200" b="1" spc="120" dirty="0">
                <a:latin typeface="Times New Roman"/>
                <a:cs typeface="Times New Roman"/>
              </a:rPr>
              <a:t>gra</a:t>
            </a:r>
            <a:r>
              <a:rPr lang="en-US" sz="3200" b="1" spc="114" dirty="0">
                <a:latin typeface="Times New Roman"/>
                <a:cs typeface="Times New Roman"/>
              </a:rPr>
              <a:t>d</a:t>
            </a:r>
            <a:r>
              <a:rPr lang="en-US" sz="3200" b="1" dirty="0">
                <a:latin typeface="Times New Roman"/>
                <a:cs typeface="Times New Roman"/>
              </a:rPr>
              <a:t>e</a:t>
            </a:r>
            <a:r>
              <a:rPr lang="en-US" sz="3200" b="1" spc="130" dirty="0">
                <a:latin typeface="Times New Roman"/>
                <a:cs typeface="Times New Roman"/>
              </a:rPr>
              <a:t> </a:t>
            </a:r>
            <a:r>
              <a:rPr lang="en-US" sz="3200" b="1" spc="95" dirty="0">
                <a:latin typeface="Times New Roman"/>
                <a:cs typeface="Times New Roman"/>
              </a:rPr>
              <a:t>10</a:t>
            </a:r>
            <a:r>
              <a:rPr lang="en-US" sz="3200" b="1" dirty="0">
                <a:latin typeface="Times New Roman"/>
                <a:cs typeface="Times New Roman"/>
              </a:rPr>
              <a:t>,</a:t>
            </a:r>
            <a:r>
              <a:rPr lang="en-US" sz="3200" b="1" spc="-220" dirty="0">
                <a:latin typeface="Times New Roman"/>
                <a:cs typeface="Times New Roman"/>
              </a:rPr>
              <a:t> </a:t>
            </a:r>
            <a:r>
              <a:rPr lang="en-US" sz="3200" b="1" spc="80" dirty="0">
                <a:latin typeface="Times New Roman"/>
                <a:cs typeface="Times New Roman"/>
              </a:rPr>
              <a:t>1</a:t>
            </a:r>
            <a:r>
              <a:rPr lang="en-US" sz="3200" b="1" dirty="0">
                <a:latin typeface="Times New Roman"/>
                <a:cs typeface="Times New Roman"/>
              </a:rPr>
              <a:t>1</a:t>
            </a:r>
            <a:r>
              <a:rPr lang="en-US" sz="3200" b="1" spc="-204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Arial"/>
                <a:cs typeface="Arial"/>
              </a:rPr>
              <a:t>&amp;	</a:t>
            </a:r>
            <a:r>
              <a:rPr lang="en-US" sz="3200" b="1" spc="155" dirty="0">
                <a:latin typeface="Times New Roman"/>
                <a:cs typeface="Times New Roman"/>
              </a:rPr>
              <a:t>12</a:t>
            </a:r>
            <a:endParaRPr lang="en-US" sz="3200" b="1" spc="12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130550" algn="l"/>
              </a:tabLst>
            </a:pPr>
            <a:r>
              <a:rPr sz="3200" b="1" spc="120" dirty="0">
                <a:latin typeface="Times New Roman"/>
                <a:cs typeface="Times New Roman"/>
              </a:rPr>
              <a:t>1</a:t>
            </a:r>
            <a:r>
              <a:rPr sz="3200" b="1" spc="0" dirty="0">
                <a:latin typeface="Times New Roman"/>
                <a:cs typeface="Times New Roman"/>
              </a:rPr>
              <a:t>6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lang="en-US" sz="3200" b="1" spc="-50" dirty="0">
                <a:latin typeface="Times New Roman"/>
                <a:cs typeface="Times New Roman"/>
              </a:rPr>
              <a:t>  </a:t>
            </a:r>
            <a:r>
              <a:rPr sz="3200" b="1" spc="100" dirty="0">
                <a:latin typeface="Times New Roman"/>
                <a:cs typeface="Times New Roman"/>
              </a:rPr>
              <a:t>C</a:t>
            </a:r>
            <a:r>
              <a:rPr sz="3200" b="1" spc="60" dirty="0">
                <a:latin typeface="Times New Roman"/>
                <a:cs typeface="Times New Roman"/>
              </a:rPr>
              <a:t>r</a:t>
            </a:r>
            <a:r>
              <a:rPr sz="3200" b="1" spc="110" dirty="0">
                <a:latin typeface="Times New Roman"/>
                <a:cs typeface="Times New Roman"/>
              </a:rPr>
              <a:t>e</a:t>
            </a:r>
            <a:r>
              <a:rPr sz="3200" b="1" spc="105" dirty="0">
                <a:latin typeface="Times New Roman"/>
                <a:cs typeface="Times New Roman"/>
              </a:rPr>
              <a:t>d</a:t>
            </a:r>
            <a:r>
              <a:rPr sz="3200" b="1" spc="110" dirty="0">
                <a:latin typeface="Times New Roman"/>
                <a:cs typeface="Times New Roman"/>
              </a:rPr>
              <a:t>it</a:t>
            </a:r>
            <a:r>
              <a:rPr sz="3200" b="1" spc="0" dirty="0">
                <a:latin typeface="Times New Roman"/>
                <a:cs typeface="Times New Roman"/>
              </a:rPr>
              <a:t>s</a:t>
            </a:r>
            <a:r>
              <a:rPr sz="3200" b="1" spc="155" dirty="0">
                <a:latin typeface="Times New Roman"/>
                <a:cs typeface="Times New Roman"/>
              </a:rPr>
              <a:t> </a:t>
            </a:r>
            <a:r>
              <a:rPr sz="3200" b="1" spc="110" dirty="0">
                <a:latin typeface="Times New Roman"/>
                <a:cs typeface="Times New Roman"/>
              </a:rPr>
              <a:t>M</a:t>
            </a:r>
            <a:r>
              <a:rPr sz="3200" b="1" spc="100" dirty="0">
                <a:latin typeface="Times New Roman"/>
                <a:cs typeface="Times New Roman"/>
              </a:rPr>
              <a:t>U</a:t>
            </a:r>
            <a:r>
              <a:rPr sz="3200" b="1" spc="105" dirty="0">
                <a:latin typeface="Times New Roman"/>
                <a:cs typeface="Times New Roman"/>
              </a:rPr>
              <a:t>S</a:t>
            </a:r>
            <a:r>
              <a:rPr sz="3200" b="1" spc="0" dirty="0">
                <a:latin typeface="Times New Roman"/>
                <a:cs typeface="Times New Roman"/>
              </a:rPr>
              <a:t>T</a:t>
            </a:r>
            <a:r>
              <a:rPr sz="3200" b="1" spc="195" dirty="0">
                <a:latin typeface="Times New Roman"/>
                <a:cs typeface="Times New Roman"/>
              </a:rPr>
              <a:t> </a:t>
            </a:r>
            <a:r>
              <a:rPr sz="3200" b="1" spc="-80" dirty="0">
                <a:latin typeface="Times New Roman"/>
                <a:cs typeface="Times New Roman"/>
              </a:rPr>
              <a:t>B</a:t>
            </a:r>
            <a:r>
              <a:rPr sz="3200" b="1" spc="0" dirty="0">
                <a:latin typeface="Times New Roman"/>
                <a:cs typeface="Times New Roman"/>
              </a:rPr>
              <a:t>E	</a:t>
            </a:r>
            <a:r>
              <a:rPr sz="3200" b="1" spc="120" dirty="0">
                <a:latin typeface="Times New Roman"/>
                <a:cs typeface="Times New Roman"/>
              </a:rPr>
              <a:t>G</a:t>
            </a:r>
            <a:r>
              <a:rPr sz="3200" b="1" spc="-95" dirty="0">
                <a:latin typeface="Times New Roman"/>
                <a:cs typeface="Times New Roman"/>
              </a:rPr>
              <a:t>r</a:t>
            </a:r>
            <a:r>
              <a:rPr sz="3200" b="1" spc="120" dirty="0">
                <a:latin typeface="Times New Roman"/>
                <a:cs typeface="Times New Roman"/>
              </a:rPr>
              <a:t>.1</a:t>
            </a:r>
            <a:r>
              <a:rPr sz="3200" b="1" spc="0" dirty="0">
                <a:latin typeface="Times New Roman"/>
                <a:cs typeface="Times New Roman"/>
              </a:rPr>
              <a:t>2</a:t>
            </a:r>
            <a:r>
              <a:rPr sz="3200" b="1" spc="250" dirty="0">
                <a:latin typeface="Times New Roman"/>
                <a:cs typeface="Times New Roman"/>
              </a:rPr>
              <a:t> </a:t>
            </a:r>
            <a:r>
              <a:rPr sz="3200" b="1" spc="114" dirty="0">
                <a:latin typeface="Times New Roman"/>
                <a:cs typeface="Times New Roman"/>
              </a:rPr>
              <a:t>C</a:t>
            </a:r>
            <a:r>
              <a:rPr sz="3200" b="1" spc="120" dirty="0">
                <a:latin typeface="Times New Roman"/>
                <a:cs typeface="Times New Roman"/>
              </a:rPr>
              <a:t>o</a:t>
            </a:r>
            <a:r>
              <a:rPr sz="3200" b="1" spc="114" dirty="0">
                <a:latin typeface="Times New Roman"/>
                <a:cs typeface="Times New Roman"/>
              </a:rPr>
              <a:t>u</a:t>
            </a:r>
            <a:r>
              <a:rPr sz="3200" b="1" spc="120" dirty="0">
                <a:latin typeface="Times New Roman"/>
                <a:cs typeface="Times New Roman"/>
              </a:rPr>
              <a:t>rses</a:t>
            </a:r>
            <a:endParaRPr 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130550" algn="l"/>
              </a:tabLst>
            </a:pPr>
            <a:r>
              <a:rPr sz="3200" b="1" spc="-15" dirty="0">
                <a:latin typeface="Times New Roman"/>
                <a:cs typeface="Times New Roman"/>
              </a:rPr>
              <a:t>2</a:t>
            </a:r>
            <a:r>
              <a:rPr sz="3200" b="1" spc="0" dirty="0">
                <a:latin typeface="Times New Roman"/>
                <a:cs typeface="Times New Roman"/>
              </a:rPr>
              <a:t>8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lang="en-US" sz="3200" b="1" spc="20" dirty="0">
                <a:latin typeface="Times New Roman"/>
                <a:cs typeface="Times New Roman"/>
              </a:rPr>
              <a:t>  </a:t>
            </a:r>
            <a:r>
              <a:rPr sz="3200" b="1" spc="40" dirty="0">
                <a:latin typeface="Times New Roman"/>
                <a:cs typeface="Times New Roman"/>
              </a:rPr>
              <a:t>E</a:t>
            </a:r>
            <a:r>
              <a:rPr sz="3200" b="1" spc="50" dirty="0">
                <a:latin typeface="Times New Roman"/>
                <a:cs typeface="Times New Roman"/>
              </a:rPr>
              <a:t>lect</a:t>
            </a:r>
            <a:r>
              <a:rPr sz="3200" b="1" spc="100" dirty="0">
                <a:latin typeface="Times New Roman"/>
                <a:cs typeface="Times New Roman"/>
              </a:rPr>
              <a:t>i</a:t>
            </a:r>
            <a:r>
              <a:rPr sz="3200" b="1" spc="180" dirty="0">
                <a:latin typeface="Times New Roman"/>
                <a:cs typeface="Times New Roman"/>
              </a:rPr>
              <a:t>v</a:t>
            </a:r>
            <a:r>
              <a:rPr sz="3200" b="1" spc="0" dirty="0">
                <a:latin typeface="Times New Roman"/>
                <a:cs typeface="Times New Roman"/>
              </a:rPr>
              <a:t>e</a:t>
            </a:r>
            <a:r>
              <a:rPr sz="3200" b="1" spc="130" dirty="0">
                <a:latin typeface="Times New Roman"/>
                <a:cs typeface="Times New Roman"/>
              </a:rPr>
              <a:t> </a:t>
            </a:r>
            <a:r>
              <a:rPr sz="3200" b="1" spc="100" dirty="0">
                <a:latin typeface="Times New Roman"/>
                <a:cs typeface="Times New Roman"/>
              </a:rPr>
              <a:t>C</a:t>
            </a:r>
            <a:r>
              <a:rPr sz="3200" b="1" spc="60" dirty="0">
                <a:latin typeface="Times New Roman"/>
                <a:cs typeface="Times New Roman"/>
              </a:rPr>
              <a:t>r</a:t>
            </a:r>
            <a:r>
              <a:rPr sz="3200" b="1" spc="110" dirty="0">
                <a:latin typeface="Times New Roman"/>
                <a:cs typeface="Times New Roman"/>
              </a:rPr>
              <a:t>e</a:t>
            </a:r>
            <a:r>
              <a:rPr sz="3200" b="1" spc="105" dirty="0">
                <a:latin typeface="Times New Roman"/>
                <a:cs typeface="Times New Roman"/>
              </a:rPr>
              <a:t>d</a:t>
            </a:r>
            <a:r>
              <a:rPr sz="3200" b="1" spc="110" dirty="0">
                <a:latin typeface="Times New Roman"/>
                <a:cs typeface="Times New Roman"/>
              </a:rPr>
              <a:t>it</a:t>
            </a:r>
            <a:r>
              <a:rPr sz="3200" b="1" spc="0" dirty="0">
                <a:latin typeface="Times New Roman"/>
                <a:cs typeface="Times New Roman"/>
              </a:rPr>
              <a:t>s</a:t>
            </a:r>
            <a:endParaRPr lang="en-US" sz="3200" b="1" spc="11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130550" algn="l"/>
              </a:tabLst>
            </a:pPr>
            <a:r>
              <a:rPr lang="en-US" sz="3200" b="1" spc="0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4</a:t>
            </a:r>
            <a:r>
              <a:rPr sz="3200" b="1" spc="80" dirty="0">
                <a:latin typeface="Times New Roman"/>
                <a:cs typeface="Times New Roman"/>
              </a:rPr>
              <a:t> </a:t>
            </a:r>
            <a:r>
              <a:rPr lang="en-US" sz="3200" b="1" spc="80" dirty="0">
                <a:latin typeface="Times New Roman"/>
                <a:cs typeface="Times New Roman"/>
              </a:rPr>
              <a:t>   </a:t>
            </a:r>
            <a:r>
              <a:rPr sz="3200" b="1" spc="55" dirty="0">
                <a:latin typeface="Times New Roman"/>
                <a:cs typeface="Times New Roman"/>
              </a:rPr>
              <a:t>F</a:t>
            </a:r>
            <a:r>
              <a:rPr sz="3200" b="1" spc="60" dirty="0">
                <a:latin typeface="Times New Roman"/>
                <a:cs typeface="Times New Roman"/>
              </a:rPr>
              <a:t>i</a:t>
            </a:r>
            <a:r>
              <a:rPr sz="3200" b="1" spc="55" dirty="0">
                <a:latin typeface="Times New Roman"/>
                <a:cs typeface="Times New Roman"/>
              </a:rPr>
              <a:t>n</a:t>
            </a:r>
            <a:r>
              <a:rPr sz="3200" b="1" spc="0" dirty="0">
                <a:latin typeface="Times New Roman"/>
                <a:cs typeface="Times New Roman"/>
              </a:rPr>
              <a:t>e</a:t>
            </a:r>
            <a:r>
              <a:rPr sz="3200" b="1" spc="95" dirty="0">
                <a:latin typeface="Times New Roman"/>
                <a:cs typeface="Times New Roman"/>
              </a:rPr>
              <a:t> </a:t>
            </a:r>
            <a:r>
              <a:rPr sz="3200" b="1" spc="65" dirty="0">
                <a:latin typeface="Times New Roman"/>
                <a:cs typeface="Times New Roman"/>
              </a:rPr>
              <a:t>A</a:t>
            </a:r>
            <a:r>
              <a:rPr sz="3200" b="1" spc="70" dirty="0">
                <a:latin typeface="Times New Roman"/>
                <a:cs typeface="Times New Roman"/>
              </a:rPr>
              <a:t>r</a:t>
            </a:r>
            <a:r>
              <a:rPr sz="3200" b="1" spc="75" dirty="0">
                <a:latin typeface="Times New Roman"/>
                <a:cs typeface="Times New Roman"/>
              </a:rPr>
              <a:t>t</a:t>
            </a:r>
            <a:r>
              <a:rPr sz="3200" b="1" spc="0" dirty="0">
                <a:latin typeface="Times New Roman"/>
                <a:cs typeface="Times New Roman"/>
              </a:rPr>
              <a:t>s</a:t>
            </a:r>
            <a:r>
              <a:rPr sz="3200" b="1" spc="229" dirty="0">
                <a:latin typeface="Times New Roman"/>
                <a:cs typeface="Times New Roman"/>
              </a:rPr>
              <a:t> </a:t>
            </a:r>
            <a:r>
              <a:rPr sz="3200" b="1" spc="110" dirty="0">
                <a:latin typeface="Times New Roman"/>
                <a:cs typeface="Times New Roman"/>
              </a:rPr>
              <a:t>O</a:t>
            </a:r>
            <a:r>
              <a:rPr sz="3200" b="1" spc="0" dirty="0">
                <a:latin typeface="Times New Roman"/>
                <a:cs typeface="Times New Roman"/>
              </a:rPr>
              <a:t>R</a:t>
            </a:r>
            <a:r>
              <a:rPr sz="3200" b="1" spc="65" dirty="0">
                <a:latin typeface="Times New Roman"/>
                <a:cs typeface="Times New Roman"/>
              </a:rPr>
              <a:t> </a:t>
            </a:r>
            <a:r>
              <a:rPr sz="3200" b="1" spc="114" dirty="0">
                <a:latin typeface="Times New Roman"/>
                <a:cs typeface="Times New Roman"/>
              </a:rPr>
              <a:t>App</a:t>
            </a:r>
            <a:r>
              <a:rPr sz="3200" b="1" spc="120" dirty="0">
                <a:latin typeface="Times New Roman"/>
                <a:cs typeface="Times New Roman"/>
              </a:rPr>
              <a:t>lie</a:t>
            </a:r>
            <a:r>
              <a:rPr sz="3200" b="1" spc="0" dirty="0">
                <a:latin typeface="Times New Roman"/>
                <a:cs typeface="Times New Roman"/>
              </a:rPr>
              <a:t>d</a:t>
            </a:r>
            <a:r>
              <a:rPr lang="en-US" sz="3200" b="1" spc="0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S</a:t>
            </a:r>
            <a:r>
              <a:rPr sz="3200" b="1" spc="-365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k</a:t>
            </a:r>
            <a:r>
              <a:rPr sz="3200" b="1" spc="-355" dirty="0">
                <a:latin typeface="Times New Roman"/>
                <a:cs typeface="Times New Roman"/>
              </a:rPr>
              <a:t> </a:t>
            </a:r>
            <a:r>
              <a:rPr sz="3200" b="1" spc="240" dirty="0">
                <a:latin typeface="Times New Roman"/>
                <a:cs typeface="Times New Roman"/>
              </a:rPr>
              <a:t>ill</a:t>
            </a:r>
            <a:r>
              <a:rPr sz="3200" b="1" spc="0" dirty="0">
                <a:latin typeface="Times New Roman"/>
                <a:cs typeface="Times New Roman"/>
              </a:rPr>
              <a:t>s</a:t>
            </a:r>
            <a:r>
              <a:rPr lang="en-US" sz="3200" b="1" spc="0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C</a:t>
            </a:r>
            <a:r>
              <a:rPr sz="3200" b="1" spc="-365" dirty="0">
                <a:latin typeface="Times New Roman"/>
                <a:cs typeface="Times New Roman"/>
              </a:rPr>
              <a:t> </a:t>
            </a:r>
            <a:r>
              <a:rPr sz="3200" b="1" spc="190" dirty="0">
                <a:latin typeface="Times New Roman"/>
                <a:cs typeface="Times New Roman"/>
              </a:rPr>
              <a:t>r</a:t>
            </a:r>
            <a:r>
              <a:rPr sz="3200" b="1" spc="0" dirty="0">
                <a:latin typeface="Times New Roman"/>
                <a:cs typeface="Times New Roman"/>
              </a:rPr>
              <a:t>e</a:t>
            </a:r>
            <a:r>
              <a:rPr sz="3200" b="1" spc="-360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d</a:t>
            </a:r>
            <a:r>
              <a:rPr sz="3200" b="1" spc="-365" dirty="0">
                <a:latin typeface="Times New Roman"/>
                <a:cs typeface="Times New Roman"/>
              </a:rPr>
              <a:t> </a:t>
            </a:r>
            <a:r>
              <a:rPr sz="3200" b="1" spc="240" dirty="0">
                <a:latin typeface="Times New Roman"/>
                <a:cs typeface="Times New Roman"/>
              </a:rPr>
              <a:t>i</a:t>
            </a:r>
            <a:r>
              <a:rPr sz="3200" b="1" spc="0" dirty="0">
                <a:latin typeface="Times New Roman"/>
                <a:cs typeface="Times New Roman"/>
              </a:rPr>
              <a:t>t</a:t>
            </a:r>
            <a:r>
              <a:rPr sz="3200" b="1" spc="-360" dirty="0">
                <a:latin typeface="Times New Roman"/>
                <a:cs typeface="Times New Roman"/>
              </a:rPr>
              <a:t> </a:t>
            </a:r>
            <a:r>
              <a:rPr lang="en-CA" sz="3200" b="1" spc="-360" dirty="0">
                <a:latin typeface="Times New Roman"/>
                <a:cs typeface="Times New Roman"/>
              </a:rPr>
              <a:t> </a:t>
            </a:r>
          </a:p>
          <a:p>
            <a:pPr marL="90170" marR="12700" indent="0">
              <a:lnSpc>
                <a:spcPct val="100800"/>
              </a:lnSpc>
              <a:tabLst>
                <a:tab pos="3561715" algn="l"/>
                <a:tab pos="4561205" algn="l"/>
              </a:tabLst>
            </a:pPr>
            <a:endParaRPr lang="en-CA" sz="2400" b="1" spc="-360" dirty="0">
              <a:solidFill>
                <a:srgbClr val="090909"/>
              </a:solidFill>
              <a:latin typeface="Times New Roman"/>
              <a:cs typeface="Times New Roman"/>
            </a:endParaRPr>
          </a:p>
          <a:p>
            <a:pPr marL="90170" marR="12700">
              <a:lnSpc>
                <a:spcPct val="100800"/>
              </a:lnSpc>
              <a:tabLst>
                <a:tab pos="3561715" algn="l"/>
                <a:tab pos="4561205" algn="l"/>
              </a:tabLst>
            </a:pPr>
            <a:endParaRPr lang="en-CA" sz="2400" b="1" spc="-360" dirty="0">
              <a:solidFill>
                <a:srgbClr val="090909"/>
              </a:solidFill>
              <a:latin typeface="Adobe Myungjo Std M" pitchFamily="18" charset="-128"/>
              <a:ea typeface="Adobe Myungjo Std M" pitchFamily="18" charset="-128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5295509"/>
            <a:ext cx="7343775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  <a:tab pos="1469390" algn="l"/>
                <a:tab pos="2438400" algn="l"/>
                <a:tab pos="3511550" algn="l"/>
                <a:tab pos="3950335" algn="l"/>
                <a:tab pos="4239895" algn="l"/>
                <a:tab pos="5328285" algn="l"/>
                <a:tab pos="5800725" algn="l"/>
                <a:tab pos="7237730" algn="l"/>
              </a:tabLst>
            </a:pPr>
            <a:r>
              <a:rPr sz="2400" b="1" spc="0" dirty="0">
                <a:solidFill>
                  <a:srgbClr val="0909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90909"/>
                </a:solidFill>
                <a:latin typeface="Times New Roman"/>
                <a:cs typeface="Times New Roman"/>
              </a:rPr>
              <a:t>·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025" y="4256059"/>
            <a:ext cx="4944717" cy="295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D5150-241B-4F53-8D9C-1E467B83C912}"/>
              </a:ext>
            </a:extLst>
          </p:cNvPr>
          <p:cNvSpPr txBox="1"/>
          <p:nvPr/>
        </p:nvSpPr>
        <p:spPr>
          <a:xfrm>
            <a:off x="371749" y="500166"/>
            <a:ext cx="80937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cs typeface="Calibri"/>
              </a:rPr>
              <a:t>BASIC GRADUATION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A5BEC-FA5C-4265-9478-F9914C399D92}"/>
              </a:ext>
            </a:extLst>
          </p:cNvPr>
          <p:cNvSpPr txBox="1"/>
          <p:nvPr/>
        </p:nvSpPr>
        <p:spPr>
          <a:xfrm>
            <a:off x="6062883" y="4756900"/>
            <a:ext cx="39964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/>
              <a:t>Each course is equal to 4 credits</a:t>
            </a:r>
            <a:endParaRPr lang="en-GB" sz="3200" b="1" dirty="0"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19" y="126238"/>
            <a:ext cx="9307155" cy="1139511"/>
          </a:xfrm>
          <a:prstGeom prst="rect">
            <a:avLst/>
          </a:prstGeom>
        </p:spPr>
        <p:txBody>
          <a:bodyPr vert="horz" wrap="square" lIns="0" tIns="286894" rIns="0" bIns="0" rtlCol="0">
            <a:noAutofit/>
          </a:bodyPr>
          <a:lstStyle/>
          <a:p>
            <a:pPr marL="300355">
              <a:lnSpc>
                <a:spcPct val="100000"/>
              </a:lnSpc>
            </a:pPr>
            <a:r>
              <a:rPr sz="6000" b="1" spc="-1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0" b="1" spc="-1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000" b="1" spc="-1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0" b="1" spc="-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="1" spc="-1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0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2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0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b="1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1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1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0"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000" b="1" spc="-17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0" b="1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-2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17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b="1" spc="-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-1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336" y="1989060"/>
            <a:ext cx="8986520" cy="3328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12700">
              <a:lnSpc>
                <a:spcPct val="100000"/>
              </a:lnSpc>
              <a:buClr>
                <a:srgbClr val="D5EBFF"/>
              </a:buClr>
              <a:buSzPct val="95000"/>
              <a:tabLst>
                <a:tab pos="350520" algn="l"/>
              </a:tabLst>
            </a:pP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4000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000" spc="-1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1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4000" spc="-20" dirty="0">
                <a:solidFill>
                  <a:srgbClr val="FFFFFF"/>
                </a:solidFill>
                <a:latin typeface="Calibri"/>
                <a:cs typeface="Calibri"/>
              </a:rPr>
              <a:t> to, 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cce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-1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9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-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4000" spc="-2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0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buClr>
                <a:srgbClr val="D5EBFF"/>
              </a:buClr>
              <a:buSzPct val="95000"/>
              <a:tabLst>
                <a:tab pos="350520" algn="l"/>
              </a:tabLst>
            </a:pPr>
            <a:endParaRPr lang="en-US" sz="650" dirty="0"/>
          </a:p>
          <a:p>
            <a:pPr marL="12065">
              <a:lnSpc>
                <a:spcPct val="100000"/>
              </a:lnSpc>
              <a:buClr>
                <a:srgbClr val="D5EBFF"/>
              </a:buClr>
              <a:buSzPct val="95000"/>
              <a:tabLst>
                <a:tab pos="350520" algn="l"/>
              </a:tabLst>
            </a:pP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1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1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1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4300" b="1" spc="-55" dirty="0">
                <a:solidFill>
                  <a:srgbClr val="FFFFFF"/>
                </a:solidFill>
                <a:latin typeface="Calibri"/>
                <a:cs typeface="Calibri"/>
              </a:rPr>
              <a:t>AFT</a:t>
            </a:r>
            <a:r>
              <a:rPr sz="430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="1" spc="-3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4300" b="1" spc="-5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43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="1" spc="-4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4275" b="1" spc="-127" baseline="300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lang="en-CA" sz="4275" b="1" spc="-127" baseline="20467" dirty="0">
                <a:solidFill>
                  <a:srgbClr val="FFFFFF"/>
                </a:solidFill>
                <a:latin typeface="Calibri"/>
                <a:cs typeface="Calibri"/>
              </a:rPr>
              <a:t> 2022</a:t>
            </a:r>
            <a:endParaRPr sz="4275" baseline="20467" dirty="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 dirty="0"/>
          </a:p>
          <a:p>
            <a:pPr marL="96647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ONL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INE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… </a:t>
            </a:r>
            <a:r>
              <a:rPr lang="en-CA" sz="3600" spc="-130" dirty="0">
                <a:solidFill>
                  <a:srgbClr val="FFFFFF"/>
                </a:solidFill>
                <a:latin typeface="Calibri"/>
                <a:cs typeface="Calibri"/>
              </a:rPr>
              <a:t>QUICKEST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 dirty="0"/>
          </a:p>
          <a:p>
            <a:pPr marL="96647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-1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aila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lang="en-US" sz="3600" spc="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6647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82400" y="7264660"/>
            <a:ext cx="1752600" cy="381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24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3849" y="7126069"/>
            <a:ext cx="4670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/>
              <a:t>https://studentaidbc.ca</a:t>
            </a:r>
            <a:r>
              <a:rPr lang="en-CA" dirty="0"/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6E8B1-455B-4F1C-88AD-4578C5B6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54" y="5472543"/>
            <a:ext cx="4856092" cy="14282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123" y="252093"/>
            <a:ext cx="8491855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spc="-18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800" b="1" spc="-1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800" b="1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2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b="1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4800" b="1" spc="-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1" spc="-25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b="1" spc="-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lc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b="1" spc="-26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800" b="1" spc="-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800" b="1" spc="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983966"/>
            <a:ext cx="9710441" cy="427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D5EBFF"/>
              </a:buClr>
              <a:buSzPct val="94444"/>
              <a:tabLst>
                <a:tab pos="352425" algn="l"/>
                <a:tab pos="3101975" algn="l"/>
              </a:tabLst>
            </a:pP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1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600" spc="-30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3600" spc="-90" dirty="0">
                <a:solidFill>
                  <a:srgbClr val="FFFFFF"/>
                </a:solidFill>
                <a:latin typeface="Calibri"/>
                <a:cs typeface="Calibri"/>
              </a:rPr>
              <a:t> according to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 dirty="0"/>
          </a:p>
          <a:p>
            <a:pPr marL="96774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ribu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600" dirty="0">
              <a:latin typeface="Calibri"/>
              <a:cs typeface="Calibri"/>
            </a:endParaRPr>
          </a:p>
          <a:p>
            <a:pPr marL="96774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1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3600" spc="-1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lang="en-US" sz="3600" dirty="0">
              <a:latin typeface="Calibri"/>
              <a:cs typeface="Calibri"/>
            </a:endParaRPr>
          </a:p>
          <a:p>
            <a:pPr marL="396240">
              <a:lnSpc>
                <a:spcPct val="100000"/>
              </a:lnSpc>
            </a:pPr>
            <a:endParaRPr lang="en-CA" sz="360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96240">
              <a:lnSpc>
                <a:spcPct val="100000"/>
              </a:lnSpc>
            </a:pPr>
            <a:r>
              <a:rPr lang="en-CA" sz="3600" spc="-25" dirty="0">
                <a:solidFill>
                  <a:srgbClr val="FFFFFF"/>
                </a:solidFill>
                <a:latin typeface="Calibri"/>
                <a:cs typeface="Calibri"/>
              </a:rPr>
              <a:t>*Must be enrolled as a ‘full-time student’</a:t>
            </a:r>
            <a:endParaRPr lang="en-US" sz="360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96240">
              <a:lnSpc>
                <a:spcPct val="100000"/>
              </a:lnSpc>
            </a:pPr>
            <a:r>
              <a:rPr lang="en-US" sz="3600" spc="-25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3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3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$320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$896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0 </a:t>
            </a:r>
            <a:r>
              <a:rPr sz="3600" spc="-1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600" spc="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600" spc="-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endParaRPr lang="en-CA" sz="360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51790">
              <a:lnSpc>
                <a:spcPct val="100000"/>
              </a:lnSpc>
            </a:pPr>
            <a:endParaRPr lang="en-CA" sz="320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51790">
              <a:lnSpc>
                <a:spcPct val="100000"/>
              </a:lnSpc>
            </a:pPr>
            <a:r>
              <a:rPr lang="en-CA" sz="3200" spc="-25" dirty="0">
                <a:solidFill>
                  <a:srgbClr val="FFFFFF"/>
                </a:solidFill>
                <a:latin typeface="Calibri"/>
                <a:cs typeface="Calibri"/>
              </a:rPr>
              <a:t>*Life-Time Max of 50,000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10060" y="6089619"/>
            <a:ext cx="102108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2445" algn="l"/>
              </a:tabLst>
            </a:pPr>
            <a:r>
              <a:rPr sz="1100" u="sng" dirty="0">
                <a:solidFill>
                  <a:srgbClr val="D5EBFF"/>
                </a:solidFill>
                <a:latin typeface="Arial"/>
                <a:cs typeface="Arial"/>
                <a:hlinkClick r:id="rId2"/>
              </a:rPr>
              <a:t> 	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20600" y="6863275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25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3175"/>
            <a:ext cx="10055225" cy="776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086" y="2286"/>
            <a:ext cx="9564623" cy="7770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430" y="2286"/>
            <a:ext cx="5993890" cy="369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28" y="1761509"/>
            <a:ext cx="8797925" cy="646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>
              <a:lnSpc>
                <a:spcPct val="103600"/>
              </a:lnSpc>
            </a:pPr>
            <a:r>
              <a:rPr sz="2400" b="1" spc="-114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8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</a:t>
            </a:r>
            <a:r>
              <a:rPr sz="1800" b="1" spc="-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1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ogn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7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achie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eme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r>
              <a:rPr sz="1600" b="1" spc="1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ks,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ry</a:t>
            </a:r>
            <a:r>
              <a:rPr sz="1600" b="1" spc="4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d.</a:t>
            </a:r>
            <a:endParaRPr sz="1600" dirty="0">
              <a:solidFill>
                <a:schemeClr val="bg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29" y="2648309"/>
            <a:ext cx="9385300" cy="3899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2860" indent="635">
              <a:lnSpc>
                <a:spcPct val="100400"/>
              </a:lnSpc>
            </a:pP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Bu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</a:t>
            </a:r>
            <a:r>
              <a:rPr sz="2400" b="1" spc="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n-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epa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</a:t>
            </a:r>
            <a:r>
              <a:rPr sz="1600" b="1" spc="10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sz="1600" b="1" spc="1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8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cial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achie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1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all</a:t>
            </a:r>
            <a:r>
              <a:rPr sz="1600" b="1" spc="-3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sz="1600" b="1" spc="1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lica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10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ailed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4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1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esc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cia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6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114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3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chemeClr val="bg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13335" marR="80645" indent="-635">
              <a:lnSpc>
                <a:spcPct val="100400"/>
              </a:lnSpc>
            </a:pP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</a:t>
            </a:r>
            <a:r>
              <a:rPr sz="24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ep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</a:t>
            </a:r>
            <a:r>
              <a:rPr sz="1600" b="1" spc="10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6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4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4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r>
              <a:rPr sz="1600" b="1" spc="7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ola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7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ng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600" b="1" spc="4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ie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eme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ics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r>
              <a:rPr sz="1600" b="1" spc="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all</a:t>
            </a:r>
            <a:r>
              <a:rPr sz="1600" b="1" spc="-3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</a:t>
            </a:r>
            <a:r>
              <a:rPr sz="1600" b="1" spc="1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ola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cia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eed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chemeClr val="bg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12700" marR="12700" indent="0">
              <a:lnSpc>
                <a:spcPct val="100400"/>
              </a:lnSpc>
            </a:pP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</a:t>
            </a:r>
            <a:r>
              <a:rPr sz="24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6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is/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7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ry</a:t>
            </a:r>
            <a:r>
              <a:rPr sz="1600" b="1" spc="7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sz="1600" b="1" spc="-1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114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 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ic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is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Pos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chemeClr val="bg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13335" marR="647065" indent="-635">
              <a:lnSpc>
                <a:spcPct val="103600"/>
              </a:lnSpc>
            </a:pPr>
            <a:r>
              <a:rPr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2400" b="1" spc="-19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</a:t>
            </a:r>
            <a:r>
              <a:rPr sz="24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</a:t>
            </a:r>
            <a:r>
              <a:rPr sz="2400" b="1" spc="-6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5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olle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600" b="1" spc="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b="1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</a:t>
            </a:r>
            <a:r>
              <a:rPr sz="1600" b="1" spc="-3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</a:t>
            </a:r>
            <a:r>
              <a:rPr sz="1600" b="1" spc="-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6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b="1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tud</a:t>
            </a:r>
            <a:r>
              <a:rPr sz="1600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</a:t>
            </a:r>
            <a:r>
              <a:rPr sz="1600" spc="-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sz="1600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600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 </a:t>
            </a:r>
            <a:r>
              <a:rPr sz="1600" spc="-5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</a:t>
            </a:r>
            <a:r>
              <a:rPr sz="1600" spc="-1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</a:t>
            </a:r>
            <a:r>
              <a:rPr sz="1600" spc="4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sz="16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l.</a:t>
            </a:r>
            <a:endParaRPr sz="1600" dirty="0">
              <a:solidFill>
                <a:schemeClr val="bg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51791" y="445769"/>
            <a:ext cx="757421" cy="1042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flipV="1">
            <a:off x="11582400" y="7646161"/>
            <a:ext cx="990600" cy="45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AFF99-1BAE-4B7C-BF2C-2D277C6477EB}"/>
              </a:ext>
            </a:extLst>
          </p:cNvPr>
          <p:cNvSpPr txBox="1"/>
          <p:nvPr/>
        </p:nvSpPr>
        <p:spPr>
          <a:xfrm flipH="1">
            <a:off x="272337" y="597212"/>
            <a:ext cx="1085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Various Types of Financial Acknowledgement</a:t>
            </a:r>
            <a:endParaRPr lang="en-CA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3292" y="176147"/>
            <a:ext cx="8548687" cy="1497838"/>
          </a:xfrm>
          <a:custGeom>
            <a:avLst/>
            <a:gdLst/>
            <a:ahLst/>
            <a:cxnLst/>
            <a:rect l="l" t="t" r="r" b="b"/>
            <a:pathLst>
              <a:path w="8548687" h="1497838">
                <a:moveTo>
                  <a:pt x="8548687" y="0"/>
                </a:moveTo>
                <a:lnTo>
                  <a:pt x="0" y="0"/>
                </a:lnTo>
                <a:lnTo>
                  <a:pt x="854900" y="1497838"/>
                </a:lnTo>
                <a:lnTo>
                  <a:pt x="7693850" y="1497838"/>
                </a:lnTo>
                <a:lnTo>
                  <a:pt x="854868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6" y="141730"/>
            <a:ext cx="8548687" cy="1497838"/>
          </a:xfrm>
          <a:custGeom>
            <a:avLst/>
            <a:gdLst/>
            <a:ahLst/>
            <a:cxnLst/>
            <a:rect l="l" t="t" r="r" b="b"/>
            <a:pathLst>
              <a:path w="8548687" h="1497838">
                <a:moveTo>
                  <a:pt x="8548687" y="0"/>
                </a:moveTo>
                <a:lnTo>
                  <a:pt x="7693850" y="1497838"/>
                </a:lnTo>
                <a:lnTo>
                  <a:pt x="854900" y="1497838"/>
                </a:lnTo>
                <a:lnTo>
                  <a:pt x="0" y="0"/>
                </a:lnTo>
                <a:lnTo>
                  <a:pt x="8548687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193" y="429835"/>
            <a:ext cx="8298180" cy="878205"/>
          </a:xfrm>
          <a:prstGeom prst="rect">
            <a:avLst/>
          </a:prstGeom>
        </p:spPr>
        <p:txBody>
          <a:bodyPr vert="horz" wrap="square" lIns="0" tIns="505461" rIns="0" bIns="0" rtlCol="0">
            <a:noAutofit/>
          </a:bodyPr>
          <a:lstStyle/>
          <a:p>
            <a:pPr marL="1786255">
              <a:lnSpc>
                <a:spcPct val="100000"/>
              </a:lnSpc>
            </a:pPr>
            <a:r>
              <a:rPr sz="4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rn</a:t>
            </a:r>
            <a:r>
              <a:rPr sz="4400" b="1" spc="-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4400" b="1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00" b="1" spc="0" dirty="0">
                <a:solidFill>
                  <a:srgbClr val="FFFFFF"/>
                </a:solidFill>
                <a:latin typeface="Calibri"/>
                <a:cs typeface="Calibri"/>
              </a:rPr>
              <a:t>/N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4400" b="1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5588" y="1639570"/>
            <a:ext cx="6838950" cy="1497711"/>
          </a:xfrm>
          <a:custGeom>
            <a:avLst/>
            <a:gdLst/>
            <a:ahLst/>
            <a:cxnLst/>
            <a:rect l="l" t="t" r="r" b="b"/>
            <a:pathLst>
              <a:path w="6838950" h="1497711">
                <a:moveTo>
                  <a:pt x="6838950" y="0"/>
                </a:moveTo>
                <a:lnTo>
                  <a:pt x="0" y="0"/>
                </a:lnTo>
                <a:lnTo>
                  <a:pt x="854837" y="1497711"/>
                </a:lnTo>
                <a:lnTo>
                  <a:pt x="5984113" y="1497711"/>
                </a:lnTo>
                <a:lnTo>
                  <a:pt x="6838950" y="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5588" y="1639570"/>
            <a:ext cx="6838950" cy="1497711"/>
          </a:xfrm>
          <a:custGeom>
            <a:avLst/>
            <a:gdLst/>
            <a:ahLst/>
            <a:cxnLst/>
            <a:rect l="l" t="t" r="r" b="b"/>
            <a:pathLst>
              <a:path w="6838950" h="1497711">
                <a:moveTo>
                  <a:pt x="6838950" y="0"/>
                </a:moveTo>
                <a:lnTo>
                  <a:pt x="5984113" y="1497711"/>
                </a:lnTo>
                <a:lnTo>
                  <a:pt x="854837" y="1497711"/>
                </a:lnTo>
                <a:lnTo>
                  <a:pt x="0" y="0"/>
                </a:lnTo>
                <a:lnTo>
                  <a:pt x="683895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29152" y="1991485"/>
            <a:ext cx="4062729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60" dirty="0">
                <a:latin typeface="Calibri"/>
                <a:cs typeface="Calibri"/>
              </a:rPr>
              <a:t>U</a:t>
            </a:r>
            <a:r>
              <a:rPr sz="4000" b="1" spc="-45" dirty="0">
                <a:latin typeface="Calibri"/>
                <a:cs typeface="Calibri"/>
              </a:rPr>
              <a:t>n</a:t>
            </a:r>
            <a:r>
              <a:rPr sz="4000" b="1" spc="-35" dirty="0">
                <a:latin typeface="Calibri"/>
                <a:cs typeface="Calibri"/>
              </a:rPr>
              <a:t>i</a:t>
            </a:r>
            <a:r>
              <a:rPr sz="4000" b="1" spc="-105" dirty="0">
                <a:latin typeface="Calibri"/>
                <a:cs typeface="Calibri"/>
              </a:rPr>
              <a:t>v</a:t>
            </a:r>
            <a:r>
              <a:rPr sz="4000" b="1" spc="-20" dirty="0">
                <a:latin typeface="Calibri"/>
                <a:cs typeface="Calibri"/>
              </a:rPr>
              <a:t>e</a:t>
            </a:r>
            <a:r>
              <a:rPr sz="4000" b="1" spc="-105" dirty="0">
                <a:latin typeface="Calibri"/>
                <a:cs typeface="Calibri"/>
              </a:rPr>
              <a:t>r</a:t>
            </a:r>
            <a:r>
              <a:rPr sz="4000" b="1" spc="-30" dirty="0">
                <a:latin typeface="Calibri"/>
                <a:cs typeface="Calibri"/>
              </a:rPr>
              <a:t>s</a:t>
            </a:r>
            <a:r>
              <a:rPr sz="4000" b="1" spc="-20" dirty="0">
                <a:latin typeface="Calibri"/>
                <a:cs typeface="Calibri"/>
              </a:rPr>
              <a:t>i</a:t>
            </a:r>
            <a:r>
              <a:rPr sz="4000" b="1" spc="-35" dirty="0">
                <a:latin typeface="Calibri"/>
                <a:cs typeface="Calibri"/>
              </a:rPr>
              <a:t>t</a:t>
            </a:r>
            <a:r>
              <a:rPr sz="4000" b="1" spc="-20" dirty="0">
                <a:latin typeface="Calibri"/>
                <a:cs typeface="Calibri"/>
              </a:rPr>
              <a:t>y </a:t>
            </a:r>
            <a:r>
              <a:rPr sz="4000" b="1" spc="-55" dirty="0">
                <a:latin typeface="Calibri"/>
                <a:cs typeface="Calibri"/>
              </a:rPr>
              <a:t>E</a:t>
            </a:r>
            <a:r>
              <a:rPr sz="4000" b="1" spc="-120" dirty="0">
                <a:latin typeface="Calibri"/>
                <a:cs typeface="Calibri"/>
              </a:rPr>
              <a:t>n</a:t>
            </a:r>
            <a:r>
              <a:rPr sz="4000" b="1" spc="-35" dirty="0">
                <a:latin typeface="Calibri"/>
                <a:cs typeface="Calibri"/>
              </a:rPr>
              <a:t>t</a:t>
            </a:r>
            <a:r>
              <a:rPr sz="4000" b="1" spc="-200" dirty="0">
                <a:latin typeface="Calibri"/>
                <a:cs typeface="Calibri"/>
              </a:rPr>
              <a:t>r</a:t>
            </a:r>
            <a:r>
              <a:rPr sz="4000" b="1" spc="-50" dirty="0">
                <a:latin typeface="Calibri"/>
                <a:cs typeface="Calibri"/>
              </a:rPr>
              <a:t>ance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0425" y="3137279"/>
            <a:ext cx="5129276" cy="1497838"/>
          </a:xfrm>
          <a:custGeom>
            <a:avLst/>
            <a:gdLst/>
            <a:ahLst/>
            <a:cxnLst/>
            <a:rect l="l" t="t" r="r" b="b"/>
            <a:pathLst>
              <a:path w="5129276" h="1497838">
                <a:moveTo>
                  <a:pt x="5129276" y="0"/>
                </a:moveTo>
                <a:lnTo>
                  <a:pt x="0" y="0"/>
                </a:lnTo>
                <a:lnTo>
                  <a:pt x="854837" y="1497838"/>
                </a:lnTo>
                <a:lnTo>
                  <a:pt x="4274312" y="1497838"/>
                </a:lnTo>
                <a:lnTo>
                  <a:pt x="5129276" y="0"/>
                </a:lnTo>
                <a:close/>
              </a:path>
            </a:pathLst>
          </a:custGeom>
          <a:solidFill>
            <a:srgbClr val="435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0425" y="3137279"/>
            <a:ext cx="5129276" cy="1497838"/>
          </a:xfrm>
          <a:custGeom>
            <a:avLst/>
            <a:gdLst/>
            <a:ahLst/>
            <a:cxnLst/>
            <a:rect l="l" t="t" r="r" b="b"/>
            <a:pathLst>
              <a:path w="5129276" h="1497838">
                <a:moveTo>
                  <a:pt x="5129276" y="0"/>
                </a:moveTo>
                <a:lnTo>
                  <a:pt x="4274312" y="1497838"/>
                </a:lnTo>
                <a:lnTo>
                  <a:pt x="854837" y="1497838"/>
                </a:lnTo>
                <a:lnTo>
                  <a:pt x="0" y="0"/>
                </a:lnTo>
                <a:lnTo>
                  <a:pt x="5129276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5260" y="4635119"/>
            <a:ext cx="3419475" cy="1497711"/>
          </a:xfrm>
          <a:custGeom>
            <a:avLst/>
            <a:gdLst/>
            <a:ahLst/>
            <a:cxnLst/>
            <a:rect l="l" t="t" r="r" b="b"/>
            <a:pathLst>
              <a:path w="3419475" h="1497711">
                <a:moveTo>
                  <a:pt x="3419475" y="0"/>
                </a:moveTo>
                <a:lnTo>
                  <a:pt x="0" y="0"/>
                </a:lnTo>
                <a:lnTo>
                  <a:pt x="854837" y="1497710"/>
                </a:lnTo>
                <a:lnTo>
                  <a:pt x="2564638" y="1497710"/>
                </a:lnTo>
                <a:lnTo>
                  <a:pt x="3419475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5260" y="4635119"/>
            <a:ext cx="3419475" cy="1497711"/>
          </a:xfrm>
          <a:custGeom>
            <a:avLst/>
            <a:gdLst/>
            <a:ahLst/>
            <a:cxnLst/>
            <a:rect l="l" t="t" r="r" b="b"/>
            <a:pathLst>
              <a:path w="3419475" h="1497711">
                <a:moveTo>
                  <a:pt x="3419475" y="0"/>
                </a:moveTo>
                <a:lnTo>
                  <a:pt x="2564638" y="1497710"/>
                </a:lnTo>
                <a:lnTo>
                  <a:pt x="854837" y="1497710"/>
                </a:lnTo>
                <a:lnTo>
                  <a:pt x="0" y="0"/>
                </a:lnTo>
                <a:lnTo>
                  <a:pt x="341947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5045" y="6132828"/>
            <a:ext cx="1709801" cy="1497787"/>
          </a:xfrm>
          <a:custGeom>
            <a:avLst/>
            <a:gdLst/>
            <a:ahLst/>
            <a:cxnLst/>
            <a:rect l="l" t="t" r="r" b="b"/>
            <a:pathLst>
              <a:path w="1709801" h="1497787">
                <a:moveTo>
                  <a:pt x="1709801" y="0"/>
                </a:moveTo>
                <a:lnTo>
                  <a:pt x="0" y="0"/>
                </a:lnTo>
                <a:lnTo>
                  <a:pt x="854837" y="1497787"/>
                </a:lnTo>
                <a:lnTo>
                  <a:pt x="1709801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5045" y="6132828"/>
            <a:ext cx="1709801" cy="1497787"/>
          </a:xfrm>
          <a:custGeom>
            <a:avLst/>
            <a:gdLst/>
            <a:ahLst/>
            <a:cxnLst/>
            <a:rect l="l" t="t" r="r" b="b"/>
            <a:pathLst>
              <a:path w="1709801" h="1497787">
                <a:moveTo>
                  <a:pt x="1709801" y="0"/>
                </a:moveTo>
                <a:lnTo>
                  <a:pt x="854837" y="1497787"/>
                </a:lnTo>
                <a:lnTo>
                  <a:pt x="0" y="0"/>
                </a:lnTo>
                <a:lnTo>
                  <a:pt x="1709801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0" y="124205"/>
            <a:ext cx="847339" cy="7648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187" y="6961187"/>
            <a:ext cx="349250" cy="381000"/>
          </a:xfrm>
          <a:custGeom>
            <a:avLst/>
            <a:gdLst/>
            <a:ahLst/>
            <a:cxnLst/>
            <a:rect l="l" t="t" r="r" b="b"/>
            <a:pathLst>
              <a:path w="349250" h="381000">
                <a:moveTo>
                  <a:pt x="127000" y="0"/>
                </a:moveTo>
                <a:lnTo>
                  <a:pt x="0" y="0"/>
                </a:lnTo>
                <a:lnTo>
                  <a:pt x="190500" y="381000"/>
                </a:lnTo>
                <a:lnTo>
                  <a:pt x="349250" y="63500"/>
                </a:lnTo>
                <a:lnTo>
                  <a:pt x="1270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187" y="141351"/>
            <a:ext cx="127000" cy="6883336"/>
          </a:xfrm>
          <a:custGeom>
            <a:avLst/>
            <a:gdLst/>
            <a:ahLst/>
            <a:cxnLst/>
            <a:rect l="l" t="t" r="r" b="b"/>
            <a:pathLst>
              <a:path w="127000" h="6883336">
                <a:moveTo>
                  <a:pt x="127000" y="0"/>
                </a:moveTo>
                <a:lnTo>
                  <a:pt x="0" y="0"/>
                </a:lnTo>
                <a:lnTo>
                  <a:pt x="0" y="6883336"/>
                </a:lnTo>
                <a:lnTo>
                  <a:pt x="127000" y="6883336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187" y="6961187"/>
            <a:ext cx="127000" cy="63500"/>
          </a:xfrm>
          <a:custGeom>
            <a:avLst/>
            <a:gdLst/>
            <a:ahLst/>
            <a:cxnLst/>
            <a:rect l="l" t="t" r="r" b="b"/>
            <a:pathLst>
              <a:path w="127000" h="63500">
                <a:moveTo>
                  <a:pt x="127000" y="0"/>
                </a:moveTo>
                <a:lnTo>
                  <a:pt x="0" y="0"/>
                </a:lnTo>
                <a:lnTo>
                  <a:pt x="0" y="63500"/>
                </a:lnTo>
                <a:lnTo>
                  <a:pt x="9525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5642" y="140970"/>
            <a:ext cx="853435" cy="7631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9447" y="6978650"/>
            <a:ext cx="349250" cy="381000"/>
          </a:xfrm>
          <a:custGeom>
            <a:avLst/>
            <a:gdLst/>
            <a:ahLst/>
            <a:cxnLst/>
            <a:rect l="l" t="t" r="r" b="b"/>
            <a:pathLst>
              <a:path w="349250" h="381000">
                <a:moveTo>
                  <a:pt x="127000" y="0"/>
                </a:moveTo>
                <a:lnTo>
                  <a:pt x="0" y="0"/>
                </a:lnTo>
                <a:lnTo>
                  <a:pt x="190500" y="381000"/>
                </a:lnTo>
                <a:lnTo>
                  <a:pt x="349250" y="63500"/>
                </a:lnTo>
                <a:lnTo>
                  <a:pt x="1270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26448" y="158750"/>
            <a:ext cx="127000" cy="6883400"/>
          </a:xfrm>
          <a:custGeom>
            <a:avLst/>
            <a:gdLst/>
            <a:ahLst/>
            <a:cxnLst/>
            <a:rect l="l" t="t" r="r" b="b"/>
            <a:pathLst>
              <a:path w="127000" h="6883400">
                <a:moveTo>
                  <a:pt x="127000" y="0"/>
                </a:moveTo>
                <a:lnTo>
                  <a:pt x="0" y="0"/>
                </a:lnTo>
                <a:lnTo>
                  <a:pt x="0" y="6883400"/>
                </a:lnTo>
                <a:lnTo>
                  <a:pt x="127000" y="68834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53447" y="6978650"/>
            <a:ext cx="127000" cy="63500"/>
          </a:xfrm>
          <a:custGeom>
            <a:avLst/>
            <a:gdLst/>
            <a:ahLst/>
            <a:cxnLst/>
            <a:rect l="l" t="t" r="r" b="b"/>
            <a:pathLst>
              <a:path w="127000" h="63500">
                <a:moveTo>
                  <a:pt x="127000" y="0"/>
                </a:moveTo>
                <a:lnTo>
                  <a:pt x="0" y="0"/>
                </a:lnTo>
                <a:lnTo>
                  <a:pt x="0" y="63500"/>
                </a:lnTo>
                <a:lnTo>
                  <a:pt x="9525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38980" y="3282948"/>
            <a:ext cx="2313305" cy="3503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4390"/>
              </a:lnSpc>
            </a:pPr>
            <a:r>
              <a:rPr sz="4000" b="1" spc="-60" dirty="0">
                <a:latin typeface="Calibri"/>
                <a:cs typeface="Calibri"/>
              </a:rPr>
              <a:t>M</a:t>
            </a:r>
            <a:r>
              <a:rPr sz="4000" b="1" spc="-35" dirty="0">
                <a:latin typeface="Calibri"/>
                <a:cs typeface="Calibri"/>
              </a:rPr>
              <a:t>i</a:t>
            </a:r>
            <a:r>
              <a:rPr sz="4000" b="1" spc="-50" dirty="0">
                <a:latin typeface="Calibri"/>
                <a:cs typeface="Calibri"/>
              </a:rPr>
              <a:t>n</a:t>
            </a:r>
            <a:r>
              <a:rPr sz="4000" b="1" spc="-35" dirty="0">
                <a:latin typeface="Calibri"/>
                <a:cs typeface="Calibri"/>
              </a:rPr>
              <a:t>i</a:t>
            </a:r>
            <a:r>
              <a:rPr sz="4000" b="1" spc="-130" dirty="0">
                <a:latin typeface="Calibri"/>
                <a:cs typeface="Calibri"/>
              </a:rPr>
              <a:t>s</a:t>
            </a:r>
            <a:r>
              <a:rPr sz="4000" b="1" spc="-35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r</a:t>
            </a:r>
            <a:r>
              <a:rPr sz="4000" b="1" spc="-20" dirty="0">
                <a:latin typeface="Calibri"/>
                <a:cs typeface="Calibri"/>
              </a:rPr>
              <a:t>y</a:t>
            </a:r>
            <a:r>
              <a:rPr sz="4000" b="1" spc="45" dirty="0">
                <a:latin typeface="Calibri"/>
                <a:cs typeface="Calibri"/>
              </a:rPr>
              <a:t> </a:t>
            </a:r>
            <a:r>
              <a:rPr sz="4000" b="1" spc="-50" dirty="0">
                <a:latin typeface="Calibri"/>
                <a:cs typeface="Calibri"/>
              </a:rPr>
              <a:t>o</a:t>
            </a:r>
            <a:r>
              <a:rPr sz="4000" b="1" spc="0" dirty="0">
                <a:latin typeface="Calibri"/>
                <a:cs typeface="Calibri"/>
              </a:rPr>
              <a:t>f </a:t>
            </a:r>
            <a:r>
              <a:rPr sz="4000" b="1" spc="-175" dirty="0">
                <a:latin typeface="Calibri"/>
                <a:cs typeface="Calibri"/>
              </a:rPr>
              <a:t>E</a:t>
            </a:r>
            <a:r>
              <a:rPr sz="4000" b="1" spc="-50" dirty="0">
                <a:latin typeface="Calibri"/>
                <a:cs typeface="Calibri"/>
              </a:rPr>
              <a:t>d</a:t>
            </a:r>
            <a:r>
              <a:rPr sz="4000" b="1" spc="-45" dirty="0">
                <a:latin typeface="Calibri"/>
                <a:cs typeface="Calibri"/>
              </a:rPr>
              <a:t>u</a:t>
            </a:r>
            <a:r>
              <a:rPr sz="4000" b="1" spc="-80" dirty="0">
                <a:latin typeface="Calibri"/>
                <a:cs typeface="Calibri"/>
              </a:rPr>
              <a:t>c</a:t>
            </a:r>
            <a:r>
              <a:rPr sz="4000" b="1" spc="-125" dirty="0">
                <a:latin typeface="Calibri"/>
                <a:cs typeface="Calibri"/>
              </a:rPr>
              <a:t>a</a:t>
            </a:r>
            <a:r>
              <a:rPr sz="4000" b="1" spc="-45" dirty="0">
                <a:latin typeface="Calibri"/>
                <a:cs typeface="Calibri"/>
              </a:rPr>
              <a:t>t</a:t>
            </a:r>
            <a:r>
              <a:rPr sz="4000" b="1" spc="-35" dirty="0">
                <a:latin typeface="Calibri"/>
                <a:cs typeface="Calibri"/>
              </a:rPr>
              <a:t>i</a:t>
            </a:r>
            <a:r>
              <a:rPr sz="4000" b="1" spc="-55" dirty="0">
                <a:latin typeface="Calibri"/>
                <a:cs typeface="Calibri"/>
              </a:rPr>
              <a:t>on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635" algn="ctr">
              <a:lnSpc>
                <a:spcPct val="100000"/>
              </a:lnSpc>
            </a:pP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hoo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R="2540" algn="ctr">
              <a:lnSpc>
                <a:spcPts val="3095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#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2800" dirty="0">
              <a:latin typeface="Calibri"/>
              <a:cs typeface="Calibri"/>
            </a:endParaRPr>
          </a:p>
          <a:p>
            <a:pPr marL="1270" algn="ctr">
              <a:lnSpc>
                <a:spcPts val="3110"/>
              </a:lnSpc>
            </a:pPr>
            <a:r>
              <a:rPr sz="2800" b="1" spc="-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31"/>
              </a:spcBef>
            </a:pPr>
            <a:endParaRPr sz="1300" dirty="0"/>
          </a:p>
          <a:p>
            <a:pPr marL="715010" marR="813435" indent="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ct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oj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093" y="3985512"/>
            <a:ext cx="1892935" cy="1320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ts val="3479"/>
              </a:lnSpc>
            </a:pP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2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ts c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55053" y="4231876"/>
            <a:ext cx="1584325" cy="878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79"/>
              </a:lnSpc>
            </a:pP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sz="2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sz="2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$ 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00" b="1" spc="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9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9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28" y="393190"/>
            <a:ext cx="9534144" cy="902210"/>
          </a:xfrm>
          <a:prstGeom prst="rect">
            <a:avLst/>
          </a:prstGeom>
        </p:spPr>
        <p:txBody>
          <a:bodyPr vert="horz" wrap="square" lIns="0" tIns="305181" rIns="0" bIns="0" rtlCol="0">
            <a:noAutofit/>
          </a:bodyPr>
          <a:lstStyle/>
          <a:p>
            <a:pPr marL="805180">
              <a:lnSpc>
                <a:spcPct val="100000"/>
              </a:lnSpc>
            </a:pPr>
            <a:r>
              <a:rPr sz="4800" b="1" spc="-1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b="1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8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-2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1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-1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b="1" spc="-14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800" b="1" spc="-1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800" b="1" spc="-1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-1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1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800" b="1" spc="-1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-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342" y="2133600"/>
            <a:ext cx="9005570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3565" indent="-571500">
              <a:lnSpc>
                <a:spcPct val="100000"/>
              </a:lnSpc>
              <a:buClr>
                <a:srgbClr val="D5EBFF"/>
              </a:buClr>
              <a:buSzPct val="94444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3600" spc="-1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D5EBFF"/>
              </a:buClr>
              <a:buFont typeface="Wingdings"/>
              <a:buChar char=""/>
            </a:pPr>
            <a:endParaRPr sz="700" dirty="0"/>
          </a:p>
          <a:p>
            <a:pPr marL="583565" indent="-571500">
              <a:lnSpc>
                <a:spcPct val="100000"/>
              </a:lnSpc>
              <a:buClr>
                <a:srgbClr val="D5EBFF"/>
              </a:buClr>
              <a:buSzPct val="94444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3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cipi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D5EBFF"/>
              </a:buClr>
              <a:buFont typeface="Wingdings"/>
              <a:buChar char=""/>
            </a:pPr>
            <a:endParaRPr sz="650" dirty="0"/>
          </a:p>
          <a:p>
            <a:pPr marL="583565" indent="-571500">
              <a:lnSpc>
                <a:spcPct val="100000"/>
              </a:lnSpc>
              <a:buClr>
                <a:srgbClr val="D5EBFF"/>
              </a:buClr>
              <a:buSzPct val="94444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-1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cific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1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49"/>
              </a:spcBef>
              <a:buClr>
                <a:srgbClr val="D5EBFF"/>
              </a:buClr>
              <a:buFont typeface="Wingdings"/>
              <a:buChar char=""/>
            </a:pPr>
            <a:endParaRPr sz="700" dirty="0"/>
          </a:p>
          <a:p>
            <a:pPr marL="394970">
              <a:lnSpc>
                <a:spcPct val="100000"/>
              </a:lnSpc>
              <a:tabLst>
                <a:tab pos="676910" algn="l"/>
              </a:tabLst>
            </a:pPr>
            <a:r>
              <a:rPr sz="225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(humani</a:t>
            </a:r>
            <a:r>
              <a:rPr sz="2500" i="1" spc="-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i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i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i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i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i="1" spc="-2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500" i="1" spc="-3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5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2500" i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2500" i="1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i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i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i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00" i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i="1" spc="-3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5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i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2"/>
              </a:spcBef>
            </a:pPr>
            <a:endParaRPr sz="500" dirty="0"/>
          </a:p>
          <a:p>
            <a:pPr marL="583565" marR="12700" indent="-571500">
              <a:lnSpc>
                <a:spcPct val="100000"/>
              </a:lnSpc>
              <a:buClr>
                <a:srgbClr val="D5EBFF"/>
              </a:buClr>
              <a:buSzPct val="94444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600" spc="-1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quir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600" spc="-1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min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1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 and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47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00" spc="-1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9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29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9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900" spc="-1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00" spc="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sz="29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9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00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900" spc="5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lang="en-CA" sz="2900" spc="5" dirty="0">
                <a:solidFill>
                  <a:srgbClr val="FFFFFF"/>
                </a:solidFill>
                <a:latin typeface="Calibri"/>
                <a:cs typeface="Calibri"/>
              </a:rPr>
              <a:t> over 5000++ applicants</a:t>
            </a:r>
            <a:br>
              <a:rPr lang="en-CA" sz="2900" spc="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CA" sz="2900" spc="5" dirty="0">
                <a:solidFill>
                  <a:srgbClr val="FFFFFF"/>
                </a:solidFill>
                <a:latin typeface="Calibri"/>
                <a:cs typeface="Calibri"/>
              </a:rPr>
              <a:t>                 36 Recipients</a:t>
            </a:r>
            <a:endParaRPr lang="en-CA" sz="2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CA" sz="2900" spc="-5" dirty="0">
                <a:solidFill>
                  <a:srgbClr val="FFFFFF"/>
                </a:solidFill>
                <a:latin typeface="Calibri"/>
                <a:cs typeface="Calibri"/>
              </a:rPr>
              <a:t>               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8895" y="135810"/>
            <a:ext cx="5020945" cy="146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>
              <a:lnSpc>
                <a:spcPct val="100000"/>
              </a:lnSpc>
            </a:pPr>
            <a:r>
              <a:rPr sz="4700" b="1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</a:t>
            </a:r>
            <a:r>
              <a:rPr sz="4700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4700" b="1" spc="-1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lle</a:t>
            </a:r>
            <a:r>
              <a:rPr sz="4700" b="1" spc="-1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</a:t>
            </a:r>
            <a:r>
              <a:rPr sz="47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4700" b="1" spc="-2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47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</a:t>
            </a:r>
            <a:r>
              <a:rPr sz="4700" b="1" spc="-1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4700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</a:t>
            </a:r>
            <a:r>
              <a:rPr sz="4700" b="1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4700" b="1" spc="-1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4700" b="1" spc="-1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</a:t>
            </a:r>
            <a:r>
              <a:rPr sz="4700" b="1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4700" b="1" spc="-17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4700" b="1" spc="-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4700" b="1" spc="-1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it</a:t>
            </a:r>
            <a:r>
              <a:rPr sz="47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y </a:t>
            </a:r>
            <a:r>
              <a:rPr sz="4700" b="1" spc="-2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En</a:t>
            </a:r>
            <a:r>
              <a:rPr sz="4700" b="1" spc="-2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sz="4700" b="1" spc="-2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4700" b="1" spc="-2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4700" b="1" spc="-2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4700" b="1" spc="-2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</a:t>
            </a:r>
            <a:r>
              <a:rPr sz="47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4700" b="1" spc="-4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4700" b="1" spc="-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Sc</a:t>
            </a:r>
            <a:r>
              <a:rPr sz="4700" b="1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</a:t>
            </a:r>
            <a:r>
              <a:rPr sz="4700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4700" b="1" spc="-1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</a:t>
            </a:r>
            <a:r>
              <a:rPr sz="4700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4700" b="1" spc="-17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4700" b="1" spc="-1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4700" b="1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</a:t>
            </a:r>
            <a:r>
              <a:rPr sz="4700" b="1" spc="-1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4700" b="1" spc="-1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</a:t>
            </a:r>
            <a:r>
              <a:rPr sz="47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endParaRPr sz="47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364286"/>
            <a:ext cx="12801600" cy="4969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4000" b="1" spc="-1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4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ti</a:t>
            </a:r>
            <a:r>
              <a:rPr sz="4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tut</a:t>
            </a:r>
            <a:r>
              <a:rPr sz="4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4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on</a:t>
            </a:r>
            <a:r>
              <a:rPr sz="4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000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</a:t>
            </a:r>
            <a:r>
              <a:rPr sz="4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ec</a:t>
            </a:r>
            <a:r>
              <a:rPr sz="4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4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</a:t>
            </a:r>
            <a:r>
              <a:rPr sz="4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ic</a:t>
            </a:r>
            <a:r>
              <a:rPr lang="en-US" sz="4000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:  </a:t>
            </a:r>
            <a:r>
              <a:rPr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</a:t>
            </a:r>
            <a:r>
              <a:rPr sz="32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</a:t>
            </a:r>
            <a:r>
              <a:rPr sz="3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on</a:t>
            </a:r>
            <a:endParaRPr sz="32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97510" marR="5252085" indent="0">
              <a:lnSpc>
                <a:spcPct val="100000"/>
              </a:lnSpc>
              <a:spcBef>
                <a:spcPts val="25"/>
              </a:spcBef>
            </a:pPr>
            <a:r>
              <a:rPr lang="en-US" sz="3200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</a:t>
            </a:r>
            <a:r>
              <a:rPr sz="3200" spc="-18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lang="en-CA"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 and/or </a:t>
            </a:r>
            <a:r>
              <a:rPr lang="en-US"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3200" spc="-1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3200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</a:t>
            </a:r>
            <a:r>
              <a:rPr sz="3200" spc="-9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eme</a:t>
            </a:r>
            <a:r>
              <a:rPr sz="3200" spc="-8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32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lang="en-US" sz="32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with </a:t>
            </a:r>
            <a:r>
              <a:rPr sz="3200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sport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</a:t>
            </a:r>
            <a:r>
              <a:rPr lang="en-US" sz="32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1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hi</a:t>
            </a:r>
            <a:r>
              <a:rPr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</a:t>
            </a:r>
            <a:r>
              <a:rPr lang="en-US" sz="3200" spc="-3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</a:t>
            </a:r>
            <a:r>
              <a:rPr sz="3200" spc="-8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3200" spc="-1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32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activities</a:t>
            </a:r>
            <a:endParaRPr sz="32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57"/>
              </a:spcBef>
            </a:pPr>
            <a:endParaRPr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98145" marR="2872105" indent="-386080">
              <a:lnSpc>
                <a:spcPct val="100299"/>
              </a:lnSpc>
              <a:tabLst>
                <a:tab pos="1996439" algn="l"/>
              </a:tabLst>
            </a:pPr>
            <a:r>
              <a:rPr sz="4000" b="1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4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pli</a:t>
            </a:r>
            <a:r>
              <a:rPr sz="4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</a:t>
            </a:r>
            <a:r>
              <a:rPr sz="4000" b="1" spc="-1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4000" b="1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4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</a:t>
            </a:r>
            <a:r>
              <a:rPr sz="4000" b="1" spc="6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</a:t>
            </a:r>
            <a:r>
              <a:rPr sz="4000" b="1" spc="-1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4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4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</a:t>
            </a:r>
            <a:r>
              <a:rPr sz="4000" b="1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4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4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endParaRPr lang="en-CA" sz="4000" b="1" spc="-1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98145" marR="2872105" indent="-386080">
              <a:lnSpc>
                <a:spcPct val="100299"/>
              </a:lnSpc>
              <a:tabLst>
                <a:tab pos="1996439" algn="l"/>
              </a:tabLst>
            </a:pPr>
            <a:r>
              <a:rPr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lang="en-CA"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 </a:t>
            </a:r>
            <a:r>
              <a:rPr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application</a:t>
            </a:r>
            <a:r>
              <a:rPr sz="3200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rm</a:t>
            </a:r>
            <a:r>
              <a:rPr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CA"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must be completed</a:t>
            </a:r>
            <a:br>
              <a:rPr lang="en-CA" sz="32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or</a:t>
            </a:r>
            <a:endParaRPr lang="en-CA" sz="32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98145" marR="2872105" indent="-386080">
              <a:lnSpc>
                <a:spcPct val="100299"/>
              </a:lnSpc>
              <a:tabLst>
                <a:tab pos="1996439" algn="l"/>
              </a:tabLst>
            </a:pPr>
            <a:r>
              <a:rPr lang="en-US"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</a:t>
            </a:r>
            <a:r>
              <a:rPr sz="3200" spc="-10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sz="3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</a:t>
            </a:r>
            <a:r>
              <a:rPr sz="3200" spc="-1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sz="32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3200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</a:t>
            </a:r>
            <a:r>
              <a:rPr lang="en-CA" sz="32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consideration </a:t>
            </a:r>
            <a:r>
              <a:rPr lang="en-CA" sz="32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when </a:t>
            </a:r>
            <a:r>
              <a:rPr sz="3200" spc="-1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y</a:t>
            </a:r>
            <a:r>
              <a:rPr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sz="32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</a:t>
            </a:r>
            <a:r>
              <a:rPr lang="en-CA" sz="32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</a:t>
            </a:r>
            <a:r>
              <a:rPr sz="3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</a:t>
            </a:r>
            <a:r>
              <a:rPr sz="32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y</a:t>
            </a:r>
            <a:endParaRPr sz="32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3276" y="3424301"/>
            <a:ext cx="1663699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2497" y="1718999"/>
            <a:ext cx="962021" cy="129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0905" y="6042319"/>
            <a:ext cx="1463673" cy="717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6923" y="4543158"/>
            <a:ext cx="1535046" cy="981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5433"/>
            <a:ext cx="9534144" cy="1025144"/>
          </a:xfrm>
          <a:prstGeom prst="rect">
            <a:avLst/>
          </a:prstGeom>
        </p:spPr>
        <p:txBody>
          <a:bodyPr vert="horz" wrap="square" lIns="0" tIns="536068" rIns="0" bIns="0" rtlCol="0">
            <a:noAutofit/>
          </a:bodyPr>
          <a:lstStyle/>
          <a:p>
            <a:pPr marL="372110">
              <a:lnSpc>
                <a:spcPct val="100000"/>
              </a:lnSpc>
            </a:pPr>
            <a:r>
              <a:rPr sz="5200" b="1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200" b="1" spc="-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200" b="1" spc="-17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200" b="1" spc="-15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52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2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b="1" spc="-17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200" b="1" spc="-1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200" b="1" spc="-20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200" b="1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20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200" b="1" spc="-1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200" b="1" spc="-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2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200" b="1" spc="-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b="1" spc="-150" dirty="0">
                <a:solidFill>
                  <a:srgbClr val="FFFFFF"/>
                </a:solidFill>
                <a:latin typeface="Calibri"/>
                <a:cs typeface="Calibri"/>
              </a:rPr>
              <a:t>/Lo</a:t>
            </a:r>
            <a:r>
              <a:rPr sz="5200" b="1" spc="-1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200" b="1" spc="-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2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2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b="1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200" b="1" spc="-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200" b="1" spc="-17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200" b="1" spc="-1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200" b="1" spc="-1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200" b="1" spc="-1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200" b="1" spc="-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200" b="1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200" b="1" spc="-16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5200" b="1" spc="-1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2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78" y="2057400"/>
            <a:ext cx="11553546" cy="5114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</a:tabLst>
            </a:pPr>
            <a:r>
              <a:rPr lang="en-CA" sz="3600" spc="-25" dirty="0">
                <a:solidFill>
                  <a:srgbClr val="FFFFFF"/>
                </a:solidFill>
                <a:latin typeface="Calibri"/>
                <a:cs typeface="Calibri"/>
              </a:rPr>
              <a:t>Recipients are Determined </a:t>
            </a:r>
            <a:r>
              <a:rPr lang="en-CA" sz="3600" spc="-50" dirty="0">
                <a:solidFill>
                  <a:srgbClr val="FFFFFF"/>
                </a:solidFill>
                <a:latin typeface="Calibri"/>
                <a:cs typeface="Calibri"/>
              </a:rPr>
              <a:t>by ;</a:t>
            </a:r>
          </a:p>
          <a:p>
            <a:pPr marL="755015" indent="-742950">
              <a:lnSpc>
                <a:spcPct val="100000"/>
              </a:lnSpc>
              <a:buClr>
                <a:srgbClr val="D5EBFF"/>
              </a:buClr>
              <a:buSzPct val="94444"/>
              <a:buAutoNum type="arabicPeriod"/>
              <a:tabLst>
                <a:tab pos="350520" algn="l"/>
              </a:tabLst>
            </a:pPr>
            <a:r>
              <a:rPr lang="en-US" sz="3600" spc="-5" dirty="0">
                <a:solidFill>
                  <a:srgbClr val="FFFFFF"/>
                </a:solidFill>
                <a:cs typeface="Calibri"/>
              </a:rPr>
              <a:t>Representatives from the </a:t>
            </a:r>
            <a:br>
              <a:rPr lang="en-US" sz="3600" spc="-5" dirty="0">
                <a:solidFill>
                  <a:srgbClr val="FFFFFF"/>
                </a:solidFill>
                <a:cs typeface="Calibri"/>
              </a:rPr>
            </a:br>
            <a:r>
              <a:rPr lang="en-US" sz="3600" spc="-5" dirty="0">
                <a:solidFill>
                  <a:srgbClr val="FFFFFF"/>
                </a:solidFill>
                <a:cs typeface="Calibri"/>
              </a:rPr>
              <a:t>B</a:t>
            </a:r>
            <a:r>
              <a:rPr lang="en-US" sz="3600" spc="5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sz="3600" spc="-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sz="360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sz="3600" spc="-25" dirty="0">
                <a:solidFill>
                  <a:srgbClr val="FFFFFF"/>
                </a:solidFill>
                <a:cs typeface="Calibri"/>
              </a:rPr>
              <a:t>ess</a:t>
            </a:r>
            <a:r>
              <a:rPr lang="en-US" sz="3600" spc="-135" dirty="0">
                <a:solidFill>
                  <a:srgbClr val="FFFFFF"/>
                </a:solidFill>
                <a:cs typeface="Calibri"/>
              </a:rPr>
              <a:t>/</a:t>
            </a:r>
            <a:r>
              <a:rPr lang="en-US" sz="3600" spc="-120" dirty="0">
                <a:solidFill>
                  <a:srgbClr val="FFFFFF"/>
                </a:solidFill>
                <a:cs typeface="Calibri"/>
              </a:rPr>
              <a:t>Organization</a:t>
            </a:r>
            <a:r>
              <a:rPr lang="en-US" sz="3600" dirty="0">
                <a:solidFill>
                  <a:srgbClr val="FFFFFF"/>
                </a:solidFill>
                <a:cs typeface="Calibri"/>
              </a:rPr>
              <a:t>/Donor</a:t>
            </a:r>
          </a:p>
          <a:p>
            <a:pPr marL="755015" indent="-742950">
              <a:lnSpc>
                <a:spcPct val="100000"/>
              </a:lnSpc>
              <a:buClr>
                <a:srgbClr val="D5EBFF"/>
              </a:buClr>
              <a:buSzPct val="94444"/>
              <a:buAutoNum type="arabicPeriod"/>
              <a:tabLst>
                <a:tab pos="350520" algn="l"/>
              </a:tabLst>
            </a:pPr>
            <a:r>
              <a:rPr lang="en-CA" sz="3600" spc="-10" dirty="0">
                <a:solidFill>
                  <a:srgbClr val="FFFFFF"/>
                </a:solidFill>
                <a:latin typeface="Calibri"/>
                <a:cs typeface="Calibri"/>
              </a:rPr>
              <a:t>SD#22 District</a:t>
            </a: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  Selection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endParaRPr lang="en-CA" sz="3600" dirty="0">
              <a:latin typeface="Calibri"/>
              <a:cs typeface="Calibri"/>
            </a:endParaRPr>
          </a:p>
          <a:p>
            <a:pPr marL="755015" indent="-742950">
              <a:lnSpc>
                <a:spcPct val="100000"/>
              </a:lnSpc>
              <a:buClr>
                <a:srgbClr val="D5EBFF"/>
              </a:buClr>
              <a:buSzPct val="94444"/>
              <a:buAutoNum type="arabicPeriod"/>
              <a:tabLst>
                <a:tab pos="350520" algn="l"/>
              </a:tabLst>
            </a:pPr>
            <a:r>
              <a:rPr lang="en-CA" sz="36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3600" dirty="0" err="1">
                <a:solidFill>
                  <a:srgbClr val="FFFFFF"/>
                </a:solidFill>
                <a:latin typeface="Calibri"/>
                <a:cs typeface="Calibri"/>
              </a:rPr>
              <a:t>Kal</a:t>
            </a: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 School Committee</a:t>
            </a:r>
            <a:b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(Teachers, Admin, Counsellors)</a:t>
            </a:r>
            <a:endParaRPr lang="en-CA" sz="3600" spc="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755015" indent="-742950">
              <a:lnSpc>
                <a:spcPct val="100000"/>
              </a:lnSpc>
              <a:buClr>
                <a:srgbClr val="D5EBFF"/>
              </a:buClr>
              <a:buSzPct val="94444"/>
              <a:buAutoNum type="arabicPeriod"/>
              <a:tabLst>
                <a:tab pos="350520" algn="l"/>
              </a:tabLst>
            </a:pPr>
            <a:endParaRPr sz="700" dirty="0"/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D5EBFF"/>
              </a:buClr>
              <a:buFont typeface="Wingdings"/>
              <a:buChar char=""/>
            </a:pPr>
            <a:endParaRPr sz="650" dirty="0"/>
          </a:p>
          <a:p>
            <a:pPr marL="12065" marR="169545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</a:tabLst>
            </a:pPr>
            <a:r>
              <a:rPr sz="2800" spc="-19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lang="en-CA" sz="2800" spc="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marL="12065" marR="169545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</a:tabLst>
            </a:pPr>
            <a:r>
              <a:rPr lang="en-CA" sz="2800" spc="-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165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" dirty="0" err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50" dirty="0" err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2800" spc="-20" dirty="0">
                <a:solidFill>
                  <a:srgbClr val="FFFFFF"/>
                </a:solidFill>
                <a:latin typeface="Calibri"/>
                <a:cs typeface="Calibri"/>
              </a:rPr>
              <a:t>Community </a:t>
            </a:r>
            <a:r>
              <a:rPr lang="en-CA"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50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5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0" dirty="0" err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35" dirty="0" err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CA" sz="28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70" dirty="0" err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5" dirty="0" err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err="1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800" spc="-5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6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5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" dirty="0" err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br>
              <a:rPr lang="en-CA" sz="2800" spc="-5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CA" sz="28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" dirty="0" err="1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2800" spc="-25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30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err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spc="-20" dirty="0" err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CA" sz="2800" spc="-20" dirty="0">
                <a:solidFill>
                  <a:srgbClr val="FFFFFF"/>
                </a:solidFill>
                <a:latin typeface="Calibri"/>
                <a:cs typeface="Calibri"/>
              </a:rPr>
              <a:t>, Volunteer, </a:t>
            </a:r>
            <a:br>
              <a:rPr lang="en-CA" sz="28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CA" sz="2800" spc="-20" dirty="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</a:p>
          <a:p>
            <a:pPr marL="351790" marR="169545" indent="-339725">
              <a:lnSpc>
                <a:spcPct val="10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0520" algn="l"/>
              </a:tabLst>
            </a:pPr>
            <a:endParaRPr sz="36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D5EBFF"/>
              </a:buClr>
              <a:buFont typeface="Wingdings"/>
              <a:buChar char=""/>
            </a:pPr>
            <a:endParaRPr sz="650" dirty="0"/>
          </a:p>
          <a:p>
            <a:pPr marL="12065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</a:tabLst>
            </a:pP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ONLIN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28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35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b="1" spc="-30" dirty="0" err="1">
                <a:solidFill>
                  <a:srgbClr val="FFFFFF"/>
                </a:solidFill>
                <a:latin typeface="Calibri"/>
                <a:cs typeface="Calibri"/>
              </a:rPr>
              <a:t>pli</a:t>
            </a:r>
            <a:r>
              <a:rPr sz="2800" b="1" spc="-45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120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30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2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40" dirty="0" err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20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2800" b="1" spc="-15" dirty="0">
                <a:solidFill>
                  <a:srgbClr val="FFFFFF"/>
                </a:solidFill>
                <a:latin typeface="Calibri"/>
                <a:cs typeface="Calibri"/>
              </a:rPr>
              <a:t>Opens in March 2018</a:t>
            </a:r>
          </a:p>
          <a:p>
            <a:pPr marL="12065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</a:tabLst>
            </a:pPr>
            <a:r>
              <a:rPr lang="en-CA" sz="2800" b="1" spc="-15" dirty="0">
                <a:solidFill>
                  <a:srgbClr val="FFFFFF"/>
                </a:solidFill>
                <a:latin typeface="Calibri"/>
                <a:cs typeface="Calibri"/>
              </a:rPr>
              <a:t>MUST be completed Online at School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6200" y="3505200"/>
            <a:ext cx="1828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328" y="457200"/>
            <a:ext cx="9588071" cy="6858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CA" sz="40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/>
                <a:cs typeface="Book Antiqua"/>
              </a:rPr>
              <a:t>School District #22 Local Scholarships</a:t>
            </a:r>
          </a:p>
          <a:p>
            <a:pPr marL="12700">
              <a:lnSpc>
                <a:spcPct val="100000"/>
              </a:lnSpc>
            </a:pPr>
            <a:endParaRPr lang="en-CA" sz="2800" spc="-25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/>
                <a:cs typeface="Book Antiqua"/>
              </a:rPr>
              <a:t>Scholarships/Bursary/Awards are offered to our students by Local Organizations</a:t>
            </a:r>
            <a:br>
              <a:rPr lang="en-CA" sz="28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/>
                <a:cs typeface="Book Antiqua"/>
              </a:rPr>
            </a:br>
            <a:endParaRPr lang="en-CA" sz="2800" spc="-25" dirty="0">
              <a:solidFill>
                <a:schemeClr val="bg1">
                  <a:lumMod val="65000"/>
                  <a:lumOff val="35000"/>
                </a:schemeClr>
              </a:solidFill>
              <a:latin typeface="Book Antiqua"/>
              <a:cs typeface="Book Antiqu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/>
                <a:cs typeface="Book Antiqua"/>
              </a:rPr>
              <a:t>Applications for these scholarships open   March 2022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2800" spc="-25" dirty="0">
              <a:solidFill>
                <a:schemeClr val="bg1">
                  <a:lumMod val="65000"/>
                  <a:lumOff val="35000"/>
                </a:schemeClr>
              </a:solidFill>
              <a:latin typeface="Book Antiqua"/>
              <a:cs typeface="Book Antiqu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/>
                <a:cs typeface="Book Antiqua"/>
              </a:rPr>
              <a:t>Applications Must be completed Online</a:t>
            </a:r>
          </a:p>
          <a:p>
            <a:pPr marL="12700">
              <a:lnSpc>
                <a:spcPct val="100000"/>
              </a:lnSpc>
            </a:pPr>
            <a:endParaRPr lang="en-CA" sz="2800" spc="-25" dirty="0">
              <a:solidFill>
                <a:schemeClr val="bg1">
                  <a:lumMod val="65000"/>
                  <a:lumOff val="35000"/>
                </a:schemeClr>
              </a:solidFill>
              <a:latin typeface="Book Antiqua"/>
              <a:cs typeface="Book Antiqu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Book Antiqua"/>
                <a:cs typeface="Book Antiqua"/>
              </a:rPr>
              <a:t>You will only have 2 weeks to complete the online application</a:t>
            </a:r>
            <a:br>
              <a:rPr lang="en-CA" sz="2800" spc="-25" dirty="0">
                <a:solidFill>
                  <a:srgbClr val="FFFFFF"/>
                </a:solidFill>
                <a:latin typeface="Book Antiqua"/>
                <a:cs typeface="Book Antiqua"/>
              </a:rPr>
            </a:br>
            <a:endParaRPr lang="en-CA" sz="2800" spc="-25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endParaRPr lang="en-CA" sz="2800" spc="-25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0933" y="1379728"/>
            <a:ext cx="2222500" cy="4514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924800" y="-738664"/>
            <a:ext cx="1036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hlinkClick r:id="rId2"/>
              </a:rPr>
              <a:t>http://www.sd22.bc.ca/Programs/career/apprenticeship/Pages/default.aspx</a:t>
            </a:r>
            <a:endParaRPr lang="en-CA" sz="2400" dirty="0"/>
          </a:p>
          <a:p>
            <a:endParaRPr lang="en-CA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0A2B13F-B534-404A-8F3B-EB298D4F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200" y="5075188"/>
            <a:ext cx="3809999" cy="2634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F7C48-0D24-4EB2-9F61-9A6EF14918C4}"/>
              </a:ext>
            </a:extLst>
          </p:cNvPr>
          <p:cNvSpPr txBox="1"/>
          <p:nvPr/>
        </p:nvSpPr>
        <p:spPr>
          <a:xfrm>
            <a:off x="2971801" y="791321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s://scherlund.blogspot.com/2018/12/8-scholarships-from-top-ranking.html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/3.0/"/>
              </a:rPr>
              <a:t>CC BY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69133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84812" y="241304"/>
            <a:ext cx="10156762" cy="1879601"/>
          </a:xfrm>
          <a:prstGeom prst="rect">
            <a:avLst/>
          </a:prstGeom>
        </p:spPr>
        <p:txBody>
          <a:bodyPr vert="horz" wrap="square" lIns="0" tIns="614839" rIns="0" bIns="0" rtlCol="0">
            <a:noAutofit/>
          </a:bodyPr>
          <a:lstStyle/>
          <a:p>
            <a:pPr marL="1080135">
              <a:lnSpc>
                <a:spcPct val="100000"/>
              </a:lnSpc>
            </a:pPr>
            <a:r>
              <a:rPr lang="en-CA" sz="5250" spc="70" dirty="0">
                <a:solidFill>
                  <a:srgbClr val="FDFDFD"/>
                </a:solidFill>
                <a:latin typeface="Arial"/>
                <a:cs typeface="Arial"/>
              </a:rPr>
              <a:t>The </a:t>
            </a:r>
            <a:r>
              <a:rPr sz="5250" spc="70" dirty="0">
                <a:solidFill>
                  <a:srgbClr val="FDFDFD"/>
                </a:solidFill>
                <a:latin typeface="Arial"/>
                <a:cs typeface="Arial"/>
              </a:rPr>
              <a:t>BC</a:t>
            </a:r>
            <a:r>
              <a:rPr sz="5250" spc="4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5250" spc="75" dirty="0">
                <a:solidFill>
                  <a:srgbClr val="FDFDFD"/>
                </a:solidFill>
                <a:latin typeface="Arial"/>
                <a:cs typeface="Arial"/>
              </a:rPr>
              <a:t>M</a:t>
            </a:r>
            <a:r>
              <a:rPr sz="5250" spc="25" dirty="0">
                <a:solidFill>
                  <a:srgbClr val="FDFDFD"/>
                </a:solidFill>
                <a:latin typeface="Arial"/>
                <a:cs typeface="Arial"/>
              </a:rPr>
              <a:t>i</a:t>
            </a:r>
            <a:r>
              <a:rPr sz="5250" spc="20" dirty="0">
                <a:solidFill>
                  <a:srgbClr val="FDFDFD"/>
                </a:solidFill>
                <a:latin typeface="Arial"/>
                <a:cs typeface="Arial"/>
              </a:rPr>
              <a:t>nistry</a:t>
            </a:r>
            <a:r>
              <a:rPr sz="5250" spc="-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5250" spc="40" dirty="0">
                <a:solidFill>
                  <a:srgbClr val="FDFDFD"/>
                </a:solidFill>
                <a:latin typeface="Arial"/>
                <a:cs typeface="Arial"/>
              </a:rPr>
              <a:t>of</a:t>
            </a:r>
            <a:r>
              <a:rPr sz="5250" spc="26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5250" spc="0" dirty="0">
                <a:solidFill>
                  <a:srgbClr val="FDFDFD"/>
                </a:solidFill>
                <a:latin typeface="Arial"/>
                <a:cs typeface="Arial"/>
              </a:rPr>
              <a:t>Education</a:t>
            </a:r>
            <a:r>
              <a:rPr lang="en-CA" sz="5250" spc="0" dirty="0">
                <a:solidFill>
                  <a:srgbClr val="FDFDFD"/>
                </a:solidFill>
                <a:latin typeface="Arial"/>
                <a:cs typeface="Arial"/>
              </a:rPr>
              <a:t> Offers the Following…. </a:t>
            </a:r>
            <a:endParaRPr sz="52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2674230"/>
            <a:ext cx="3815079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290" dirty="0">
                <a:solidFill>
                  <a:srgbClr val="FDFDFD"/>
                </a:solidFill>
                <a:latin typeface="Arial"/>
                <a:cs typeface="Arial"/>
              </a:rPr>
              <a:t>BC</a:t>
            </a:r>
            <a:r>
              <a:rPr sz="3200" spc="-10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FDFDFD"/>
                </a:solidFill>
                <a:latin typeface="Arial"/>
                <a:cs typeface="Arial"/>
              </a:rPr>
              <a:t>Excellence</a:t>
            </a:r>
            <a:r>
              <a:rPr sz="3200" spc="-18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DFDFD"/>
                </a:solidFill>
                <a:latin typeface="Arial"/>
                <a:cs typeface="Arial"/>
              </a:rPr>
              <a:t>Award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2200" y="2698814"/>
            <a:ext cx="127444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95" dirty="0">
                <a:solidFill>
                  <a:srgbClr val="FDFDFD"/>
                </a:solidFill>
                <a:latin typeface="Arial"/>
                <a:cs typeface="Arial"/>
              </a:rPr>
              <a:t>Top</a:t>
            </a:r>
            <a:r>
              <a:rPr sz="3200" spc="-5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DFDFD"/>
                </a:solidFill>
                <a:latin typeface="Arial"/>
                <a:cs typeface="Arial"/>
              </a:rPr>
              <a:t>55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7200" y="2686761"/>
            <a:ext cx="1753870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15" dirty="0">
                <a:solidFill>
                  <a:srgbClr val="FDFDFD"/>
                </a:solidFill>
                <a:latin typeface="Arial"/>
                <a:cs typeface="Arial"/>
              </a:rPr>
              <a:t>$5000.00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000" y="3827248"/>
            <a:ext cx="10023185" cy="243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90805">
              <a:lnSpc>
                <a:spcPct val="135900"/>
              </a:lnSpc>
              <a:tabLst>
                <a:tab pos="4539615" algn="l"/>
                <a:tab pos="5762625" algn="l"/>
                <a:tab pos="6663055" algn="l"/>
                <a:tab pos="7314565" algn="l"/>
              </a:tabLst>
            </a:pPr>
            <a:r>
              <a:rPr sz="3200" spc="-245" dirty="0">
                <a:solidFill>
                  <a:srgbClr val="FDFDFD"/>
                </a:solidFill>
                <a:latin typeface="Arial"/>
                <a:cs typeface="Arial"/>
              </a:rPr>
              <a:t>BC</a:t>
            </a:r>
            <a:r>
              <a:rPr sz="3200" spc="-434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FDFDFD"/>
                </a:solidFill>
                <a:latin typeface="Arial"/>
                <a:cs typeface="Arial"/>
              </a:rPr>
              <a:t>Achievement</a:t>
            </a:r>
            <a:r>
              <a:rPr lang="en-US" sz="3200" spc="15" dirty="0">
                <a:solidFill>
                  <a:srgbClr val="FDFDFD"/>
                </a:solidFill>
                <a:latin typeface="Arial"/>
                <a:cs typeface="Arial"/>
              </a:rPr>
              <a:t>           	           </a:t>
            </a:r>
            <a:r>
              <a:rPr sz="3200" spc="-75" dirty="0">
                <a:solidFill>
                  <a:srgbClr val="FDFDFD"/>
                </a:solidFill>
                <a:latin typeface="Arial"/>
                <a:cs typeface="Arial"/>
              </a:rPr>
              <a:t>Top</a:t>
            </a:r>
            <a:r>
              <a:rPr sz="3200" spc="-5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lang="en-CA" sz="3200" spc="70" dirty="0">
                <a:solidFill>
                  <a:srgbClr val="FDFDFD"/>
                </a:solidFill>
                <a:latin typeface="Arial"/>
                <a:cs typeface="Arial"/>
              </a:rPr>
              <a:t>8</a:t>
            </a:r>
            <a:r>
              <a:rPr sz="3200" spc="70" dirty="0">
                <a:solidFill>
                  <a:srgbClr val="FDFDFD"/>
                </a:solidFill>
                <a:latin typeface="Arial"/>
                <a:cs typeface="Arial"/>
              </a:rPr>
              <a:t>000</a:t>
            </a:r>
            <a:r>
              <a:rPr lang="en-US" sz="3200" spc="70" dirty="0">
                <a:solidFill>
                  <a:srgbClr val="FDFDFD"/>
                </a:solidFill>
                <a:latin typeface="Arial"/>
                <a:cs typeface="Arial"/>
              </a:rPr>
              <a:t>  </a:t>
            </a:r>
            <a:r>
              <a:rPr sz="3200" spc="15" dirty="0">
                <a:solidFill>
                  <a:srgbClr val="FDFDFD"/>
                </a:solidFill>
                <a:latin typeface="Arial"/>
                <a:cs typeface="Arial"/>
              </a:rPr>
              <a:t>$1250.00</a:t>
            </a:r>
            <a:endParaRPr lang="en-US" sz="3200" spc="15" dirty="0">
              <a:solidFill>
                <a:srgbClr val="FDFDFD"/>
              </a:solidFill>
              <a:latin typeface="Arial"/>
              <a:cs typeface="Arial"/>
            </a:endParaRPr>
          </a:p>
          <a:p>
            <a:pPr marL="12700" marR="12700" indent="90805">
              <a:lnSpc>
                <a:spcPct val="135900"/>
              </a:lnSpc>
              <a:tabLst>
                <a:tab pos="4539615" algn="l"/>
                <a:tab pos="5762625" algn="l"/>
                <a:tab pos="6663055" algn="l"/>
                <a:tab pos="7314565" algn="l"/>
              </a:tabLst>
            </a:pPr>
            <a:r>
              <a:rPr sz="3200" spc="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endParaRPr lang="en-US" sz="3200" spc="-20" dirty="0">
              <a:solidFill>
                <a:srgbClr val="FDFDFD"/>
              </a:solidFill>
              <a:latin typeface="Arial"/>
              <a:cs typeface="Arial"/>
            </a:endParaRPr>
          </a:p>
          <a:p>
            <a:pPr marL="12700" marR="12700" indent="90805">
              <a:lnSpc>
                <a:spcPct val="135900"/>
              </a:lnSpc>
              <a:tabLst>
                <a:tab pos="4539615" algn="l"/>
                <a:tab pos="5762625" algn="l"/>
                <a:tab pos="6663055" algn="l"/>
                <a:tab pos="7314565" algn="l"/>
              </a:tabLst>
            </a:pPr>
            <a:r>
              <a:rPr sz="3200" spc="-20" dirty="0">
                <a:solidFill>
                  <a:srgbClr val="FDFDFD"/>
                </a:solidFill>
                <a:latin typeface="Arial"/>
                <a:cs typeface="Arial"/>
              </a:rPr>
              <a:t>Pathway</a:t>
            </a:r>
            <a:r>
              <a:rPr sz="3200" spc="-27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-190" dirty="0">
                <a:solidFill>
                  <a:srgbClr val="FDFDFD"/>
                </a:solidFill>
                <a:latin typeface="Arial"/>
                <a:cs typeface="Arial"/>
              </a:rPr>
              <a:t>To</a:t>
            </a:r>
            <a:r>
              <a:rPr sz="3200" spc="-1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DFDFD"/>
                </a:solidFill>
                <a:latin typeface="Arial"/>
                <a:cs typeface="Arial"/>
              </a:rPr>
              <a:t>Teacher</a:t>
            </a:r>
            <a:r>
              <a:rPr sz="3200" spc="30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DFDFD"/>
                </a:solidFill>
                <a:latin typeface="Arial"/>
                <a:cs typeface="Arial"/>
              </a:rPr>
              <a:t>Education	</a:t>
            </a:r>
            <a:r>
              <a:rPr sz="3200" spc="-114" dirty="0">
                <a:solidFill>
                  <a:srgbClr val="FDFDFD"/>
                </a:solidFill>
                <a:latin typeface="Arial"/>
                <a:cs typeface="Arial"/>
              </a:rPr>
              <a:t>Top</a:t>
            </a:r>
            <a:r>
              <a:rPr sz="3200" spc="5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DFDFD"/>
                </a:solidFill>
                <a:latin typeface="Arial"/>
                <a:cs typeface="Arial"/>
              </a:rPr>
              <a:t>20	</a:t>
            </a:r>
            <a:r>
              <a:rPr lang="en-CA" sz="3200" spc="70" dirty="0">
                <a:solidFill>
                  <a:srgbClr val="FDFDFD"/>
                </a:solidFill>
                <a:latin typeface="Arial"/>
                <a:cs typeface="Arial"/>
              </a:rPr>
              <a:t>	   </a:t>
            </a:r>
            <a:r>
              <a:rPr sz="3200" spc="15" dirty="0">
                <a:solidFill>
                  <a:srgbClr val="FDFDFD"/>
                </a:solidFill>
                <a:latin typeface="Arial"/>
                <a:cs typeface="Arial"/>
              </a:rPr>
              <a:t>$5000.00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270490" y="5046448"/>
            <a:ext cx="610643" cy="177431"/>
          </a:xfrm>
          <a:custGeom>
            <a:avLst/>
            <a:gdLst/>
            <a:ahLst/>
            <a:cxnLst/>
            <a:rect l="l" t="t" r="r" b="b"/>
            <a:pathLst>
              <a:path w="610643" h="177431">
                <a:moveTo>
                  <a:pt x="0" y="0"/>
                </a:moveTo>
                <a:lnTo>
                  <a:pt x="610643" y="0"/>
                </a:lnTo>
                <a:lnTo>
                  <a:pt x="610643" y="177431"/>
                </a:lnTo>
                <a:lnTo>
                  <a:pt x="0" y="177431"/>
                </a:lnTo>
                <a:lnTo>
                  <a:pt x="0" y="0"/>
                </a:lnTo>
                <a:close/>
              </a:path>
            </a:pathLst>
          </a:custGeom>
          <a:solidFill>
            <a:srgbClr val="BF03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77600" y="6477000"/>
            <a:ext cx="315411" cy="177431"/>
          </a:xfrm>
          <a:custGeom>
            <a:avLst/>
            <a:gdLst/>
            <a:ahLst/>
            <a:cxnLst/>
            <a:rect l="l" t="t" r="r" b="b"/>
            <a:pathLst>
              <a:path w="315411" h="177431">
                <a:moveTo>
                  <a:pt x="0" y="0"/>
                </a:moveTo>
                <a:lnTo>
                  <a:pt x="315411" y="0"/>
                </a:lnTo>
                <a:lnTo>
                  <a:pt x="315411" y="177431"/>
                </a:lnTo>
                <a:lnTo>
                  <a:pt x="0" y="177431"/>
                </a:lnTo>
                <a:lnTo>
                  <a:pt x="0" y="0"/>
                </a:lnTo>
                <a:close/>
              </a:path>
            </a:pathLst>
          </a:custGeom>
          <a:solidFill>
            <a:srgbClr val="BF03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95269" y="6694449"/>
            <a:ext cx="164661" cy="177431"/>
          </a:xfrm>
          <a:custGeom>
            <a:avLst/>
            <a:gdLst/>
            <a:ahLst/>
            <a:cxnLst/>
            <a:rect l="l" t="t" r="r" b="b"/>
            <a:pathLst>
              <a:path w="164661" h="177431">
                <a:moveTo>
                  <a:pt x="0" y="0"/>
                </a:moveTo>
                <a:lnTo>
                  <a:pt x="164661" y="0"/>
                </a:lnTo>
                <a:lnTo>
                  <a:pt x="164661" y="177431"/>
                </a:lnTo>
                <a:lnTo>
                  <a:pt x="0" y="177431"/>
                </a:lnTo>
                <a:lnTo>
                  <a:pt x="0" y="0"/>
                </a:lnTo>
                <a:close/>
              </a:path>
            </a:pathLst>
          </a:custGeom>
          <a:solidFill>
            <a:srgbClr val="BF03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745310" y="6306110"/>
            <a:ext cx="874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http://www2.gov.bc.ca/gov/content/education-training/k-12/support/provincial-scholarships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9220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PLEASE CHECK YOUR TRANSCRIPT TO ENSURE YOU HAVE ALL OF THESE REQUIREMENTS MET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r>
              <a:rPr lang="en-CA" sz="2000" b="1" dirty="0">
                <a:solidFill>
                  <a:schemeClr val="accent2">
                    <a:lumMod val="50000"/>
                  </a:schemeClr>
                </a:solidFill>
              </a:rPr>
              <a:t>There are 52  credits (13 courses)  required for Graduation: 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Career-Life Education (4 credits)</a:t>
            </a:r>
            <a:br>
              <a:rPr lang="en-CA" sz="2000" b="1" dirty="0">
                <a:solidFill>
                  <a:schemeClr val="bg1"/>
                </a:solidFill>
              </a:rPr>
            </a:br>
            <a:r>
              <a:rPr lang="en-CA" sz="2000" b="1" dirty="0">
                <a:solidFill>
                  <a:schemeClr val="bg1"/>
                </a:solidFill>
              </a:rPr>
              <a:t>Career-Life Connections (4 credits) 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Physical and Health Education 10 (4 credits)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Science 10 (4 credits)   and Science 11 or 12 (4 credits)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Social Studies 10 (4 credits) and Social Studies 11 or 12 (4 credits)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A Math 10 (4 credits) and A Math 11 or 12 (4 credits)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An English  10, 11 and a required 12 (12 credits total)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Fine Arts Education 10, 11, or 12 or  Applied Skills, 10, 11, or 12 (4 credits total) </a:t>
            </a:r>
          </a:p>
          <a:p>
            <a:br>
              <a:rPr lang="en-CA" sz="2000" b="1" dirty="0">
                <a:solidFill>
                  <a:srgbClr val="FFFF00"/>
                </a:solidFill>
              </a:rPr>
            </a:br>
            <a:r>
              <a:rPr lang="en-CA" sz="2000" b="1" dirty="0">
                <a:solidFill>
                  <a:schemeClr val="accent2">
                    <a:lumMod val="50000"/>
                  </a:schemeClr>
                </a:solidFill>
              </a:rPr>
              <a:t>There are 28 credits (7 courses) elective courses required for Graduation</a:t>
            </a:r>
            <a:br>
              <a:rPr lang="en-CA" sz="2000" b="1" dirty="0">
                <a:solidFill>
                  <a:srgbClr val="FFFF00"/>
                </a:solidFill>
              </a:rPr>
            </a:br>
            <a:r>
              <a:rPr lang="en-CA" sz="2000" b="1" dirty="0">
                <a:solidFill>
                  <a:schemeClr val="bg1"/>
                </a:solidFill>
              </a:rPr>
              <a:t>These are any courses other than required courses</a:t>
            </a:r>
            <a:br>
              <a:rPr lang="en-CA" sz="2000" b="1" dirty="0">
                <a:solidFill>
                  <a:schemeClr val="bg1"/>
                </a:solidFill>
              </a:rPr>
            </a:br>
            <a:endParaRPr lang="en-CA" sz="2000" b="1"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accent2">
                    <a:lumMod val="50000"/>
                  </a:schemeClr>
                </a:solidFill>
              </a:rPr>
              <a:t>Students must also Complete these assessments: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Grade 10 Numeracy Assessment </a:t>
            </a:r>
            <a:br>
              <a:rPr lang="en-CA" sz="2000" b="1" dirty="0">
                <a:solidFill>
                  <a:schemeClr val="bg1"/>
                </a:solidFill>
              </a:rPr>
            </a:br>
            <a:r>
              <a:rPr lang="en-CA" sz="2000" b="1" dirty="0">
                <a:solidFill>
                  <a:schemeClr val="bg1"/>
                </a:solidFill>
              </a:rPr>
              <a:t>Grade 10 Literacy Assessment</a:t>
            </a:r>
          </a:p>
          <a:p>
            <a:r>
              <a:rPr lang="en-CA" sz="2000" b="1" dirty="0">
                <a:solidFill>
                  <a:schemeClr val="bg1"/>
                </a:solidFill>
              </a:rPr>
              <a:t>Grade 12 Literacy Assessment</a:t>
            </a:r>
          </a:p>
          <a:p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33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1" y="360242"/>
            <a:ext cx="9189281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b="1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CA"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1400" y="6096000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6600" y="6759678"/>
            <a:ext cx="2031331" cy="6357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35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" y="1497330"/>
            <a:ext cx="16120139" cy="798036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rad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BC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 dirty="0"/>
          </a:p>
          <a:p>
            <a:pPr marL="469900" marR="12700" indent="-457200">
              <a:lnSpc>
                <a:spcPts val="6770"/>
              </a:lnSpc>
              <a:buFont typeface="Arial" panose="020B0604020202020204" pitchFamily="34" charset="0"/>
              <a:buChar char="•"/>
            </a:pP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thei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l (one per school)</a:t>
            </a:r>
            <a:endParaRPr sz="2800" dirty="0"/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ave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-43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lang="en-US" sz="2800" dirty="0"/>
          </a:p>
          <a:p>
            <a:pPr>
              <a:lnSpc>
                <a:spcPts val="1000"/>
              </a:lnSpc>
            </a:pPr>
            <a:endParaRPr sz="2800" dirty="0"/>
          </a:p>
          <a:p>
            <a:pPr marL="457200" indent="-457200">
              <a:lnSpc>
                <a:spcPts val="1300"/>
              </a:lnSpc>
              <a:spcBef>
                <a:spcPts val="13"/>
              </a:spcBef>
              <a:buFont typeface="Arial" panose="020B0604020202020204" pitchFamily="34" charset="0"/>
              <a:buChar char="•"/>
            </a:pPr>
            <a:r>
              <a:rPr lang="en-US" sz="2800" spc="-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80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2800" spc="-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8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800" spc="-3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lang="en-US" sz="28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rvi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voluntee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2800" spc="-4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4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d/o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800" spc="-4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en-US"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shi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  <a:p>
            <a:pPr>
              <a:lnSpc>
                <a:spcPts val="1300"/>
              </a:lnSpc>
              <a:spcBef>
                <a:spcPts val="13"/>
              </a:spcBef>
            </a:pPr>
            <a:endParaRPr sz="2800" dirty="0"/>
          </a:p>
          <a:p>
            <a:pPr marL="601980" marR="7332345" indent="-589915">
              <a:lnSpc>
                <a:spcPct val="131100"/>
              </a:lnSpc>
            </a:pPr>
            <a:endParaRPr lang="en-US" sz="2800" spc="-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80" marR="7332345" indent="-589915">
              <a:lnSpc>
                <a:spcPct val="131100"/>
              </a:lnSpc>
            </a:pP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it:</a:t>
            </a:r>
            <a:endParaRPr lang="en-CA" sz="280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80" marR="7332345" indent="-589915">
              <a:lnSpc>
                <a:spcPct val="131100"/>
              </a:lnSpc>
              <a:buFont typeface="Arial" panose="020B0604020202020204" pitchFamily="34" charset="0"/>
              <a:buChar char="•"/>
            </a:pP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lang="en-US" sz="2800" dirty="0">
              <a:latin typeface="Arial"/>
              <a:cs typeface="Arial"/>
            </a:endParaRPr>
          </a:p>
          <a:p>
            <a:pPr marL="601980" marR="7332345" indent="-589915">
              <a:lnSpc>
                <a:spcPct val="131100"/>
              </a:lnSpc>
              <a:buFont typeface="Arial" panose="020B0604020202020204" pitchFamily="34" charset="0"/>
              <a:buChar char="•"/>
            </a:pPr>
            <a:r>
              <a:rPr sz="2800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efe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etter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lang="en-US" sz="2800" dirty="0">
              <a:latin typeface="Arial"/>
              <a:cs typeface="Arial"/>
            </a:endParaRPr>
          </a:p>
          <a:p>
            <a:pPr marL="601980" marR="7332345" indent="-589915">
              <a:lnSpc>
                <a:spcPct val="131100"/>
              </a:lnSpc>
              <a:buFont typeface="Arial" panose="020B0604020202020204" pitchFamily="34" charset="0"/>
              <a:buChar char="•"/>
            </a:pP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ds)</a:t>
            </a:r>
            <a:endParaRPr lang="en-US" sz="2800" spc="-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1980" marR="7332345" indent="-589915">
              <a:lnSpc>
                <a:spcPct val="131100"/>
              </a:lnSpc>
              <a:buFont typeface="Arial" panose="020B0604020202020204" pitchFamily="34" charset="0"/>
              <a:buChar char="•"/>
            </a:pPr>
            <a:endParaRPr lang="en-US" sz="2800" spc="-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7332345">
              <a:lnSpc>
                <a:spcPct val="131100"/>
              </a:lnSpc>
            </a:pPr>
            <a:r>
              <a:rPr lang="en-CA" sz="1400" dirty="0">
                <a:latin typeface="Arial"/>
                <a:cs typeface="Arial"/>
              </a:rPr>
              <a:t>https://www2.gov.bc.ca/gov/content/education-training/k-12/support/scholarships/provincial-scholarships/bc-excellence-scholarships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200" y="378339"/>
            <a:ext cx="2266950" cy="56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$5000.00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482" y="-10185"/>
            <a:ext cx="8298180" cy="553998"/>
          </a:xfrm>
          <a:prstGeom prst="rect">
            <a:avLst/>
          </a:prstGeom>
        </p:spPr>
        <p:txBody>
          <a:bodyPr vert="horz" wrap="square" lIns="0" tIns="870459" rIns="0" bIns="0" rtlCol="0" anchor="t">
            <a:noAutofit/>
          </a:bodyPr>
          <a:lstStyle/>
          <a:p>
            <a:pPr marL="300355"/>
            <a:r>
              <a:rPr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BC</a:t>
            </a:r>
            <a:r>
              <a:rPr sz="3200" b="1" spc="-2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32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ev</a:t>
            </a:r>
            <a:r>
              <a:rPr sz="32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32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 S</a:t>
            </a:r>
            <a:r>
              <a:rPr sz="32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32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32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hi</a:t>
            </a:r>
            <a:r>
              <a:rPr sz="32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32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b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endParaRPr sz="28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8758" y="707481"/>
            <a:ext cx="157797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$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00</a:t>
            </a:r>
            <a:endParaRPr sz="24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482" y="2045208"/>
            <a:ext cx="8599805" cy="3672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lang="en-US" sz="2400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Awarded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 </a:t>
            </a:r>
            <a:r>
              <a:rPr lang="en-CA"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00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</a:t>
            </a:r>
            <a:r>
              <a:rPr sz="2400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</a:t>
            </a:r>
            <a:r>
              <a:rPr sz="2400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hig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</a:t>
            </a:r>
            <a:r>
              <a:rPr sz="2400" spc="4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ula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ag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400" spc="-28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28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spc="-18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</a:t>
            </a:r>
            <a:endParaRPr sz="24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2700" marR="770255" indent="0">
              <a:lnSpc>
                <a:spcPct val="100000"/>
              </a:lnSpc>
            </a:pP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stry</a:t>
            </a:r>
            <a:r>
              <a:rPr sz="2400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spc="4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ip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ts</a:t>
            </a:r>
            <a:r>
              <a:rPr sz="2400" spc="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uden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ts’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 Gr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10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3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 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 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sfy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adu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io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og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equ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ts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ud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sz="2400" spc="9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el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 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s).</a:t>
            </a:r>
            <a:endParaRPr sz="24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2"/>
              </a:spcBef>
            </a:pPr>
            <a:endParaRPr sz="85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2700" marR="127000" indent="0">
              <a:lnSpc>
                <a:spcPct val="100000"/>
              </a:lnSpc>
            </a:pPr>
            <a:r>
              <a:rPr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-28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uden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4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400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2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4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ol</a:t>
            </a:r>
            <a:r>
              <a:rPr sz="24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400" spc="8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br>
              <a:rPr lang="en-CA" sz="24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endParaRPr lang="en-CA" sz="2400" spc="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127000" indent="0">
              <a:lnSpc>
                <a:spcPct val="100000"/>
              </a:lnSpc>
            </a:pPr>
            <a:r>
              <a:rPr lang="en-CA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 Ministry will mail this Scholarship directly to students by October of their Grad year (2022)</a:t>
            </a:r>
            <a:endParaRPr sz="24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0" y="6858000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30200" y="6096000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36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4" y="7238161"/>
            <a:ext cx="10591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CCC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CA" sz="1400" dirty="0">
                <a:solidFill>
                  <a:srgbClr val="CCC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www2.gov.bc.ca/gov/content/education-training/k-12/support/</a:t>
            </a:r>
            <a:r>
              <a:rPr lang="en-CA" sz="2000" dirty="0">
                <a:solidFill>
                  <a:srgbClr val="CCC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provincial-scholarships</a:t>
            </a:r>
            <a:r>
              <a:rPr lang="en-CA" sz="1400" dirty="0">
                <a:solidFill>
                  <a:srgbClr val="CCC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/bc-achievement-scholarship</a:t>
            </a:r>
            <a:r>
              <a:rPr lang="en-CA" sz="1200" dirty="0">
                <a:solidFill>
                  <a:schemeClr val="bg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endParaRPr lang="en-CA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CA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" y="3276"/>
            <a:ext cx="10055123" cy="77691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614" y="609600"/>
            <a:ext cx="10524744" cy="589581"/>
          </a:xfrm>
          <a:prstGeom prst="rect">
            <a:avLst/>
          </a:prstGeom>
        </p:spPr>
        <p:txBody>
          <a:bodyPr vert="horz" wrap="square" lIns="0" tIns="478537" rIns="0" bIns="0" rtlCol="0">
            <a:noAutofit/>
          </a:bodyPr>
          <a:lstStyle/>
          <a:p>
            <a:pPr marL="177165">
              <a:lnSpc>
                <a:spcPct val="100000"/>
              </a:lnSpc>
            </a:pPr>
            <a:r>
              <a:rPr sz="4000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Pathwa</a:t>
            </a:r>
            <a:r>
              <a:rPr sz="4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y</a:t>
            </a:r>
            <a:r>
              <a:rPr sz="4000" spc="4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4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4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4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4000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4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4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4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4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4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4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4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4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Edu</a:t>
            </a:r>
            <a:r>
              <a:rPr sz="4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4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atio</a:t>
            </a:r>
            <a:r>
              <a:rPr sz="4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4000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4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4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4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4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olar</a:t>
            </a:r>
            <a:r>
              <a:rPr sz="4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4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cs typeface="Book Antiqua"/>
              </a:rPr>
              <a:t>hip</a:t>
            </a:r>
            <a:endParaRPr sz="3100" dirty="0">
              <a:solidFill>
                <a:schemeClr val="bg1">
                  <a:lumMod val="95000"/>
                  <a:lumOff val="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1" y="1614876"/>
            <a:ext cx="10055122" cy="3609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lnSpc>
                <a:spcPct val="100000"/>
              </a:lnSpc>
              <a:buClr>
                <a:srgbClr val="F8F8F8"/>
              </a:buClr>
              <a:buSzPct val="64516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100" spc="-6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w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ard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3100" spc="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2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0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u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tandin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3100" spc="-5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hi</a:t>
            </a:r>
            <a:r>
              <a:rPr sz="31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100" spc="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ho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l</a:t>
            </a:r>
            <a:r>
              <a:rPr sz="3100" spc="-5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rad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uat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who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'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ee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pat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5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K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-1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2</a:t>
            </a:r>
            <a:r>
              <a:rPr sz="3100" spc="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te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hi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1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.</a:t>
            </a:r>
            <a:br>
              <a:rPr lang="en-CA"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</a:br>
            <a:endParaRPr sz="3100" dirty="0">
              <a:solidFill>
                <a:schemeClr val="bg1">
                  <a:lumMod val="75000"/>
                  <a:lumOff val="25000"/>
                </a:schemeClr>
              </a:solidFill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44"/>
              </a:spcBef>
              <a:buClr>
                <a:srgbClr val="F8F8F8"/>
              </a:buClr>
              <a:buFont typeface="Wingdings 2"/>
              <a:buChar char=""/>
            </a:pPr>
            <a:endParaRPr sz="65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69900" indent="-457200">
              <a:lnSpc>
                <a:spcPct val="100000"/>
              </a:lnSpc>
              <a:buClr>
                <a:srgbClr val="F8F8F8"/>
              </a:buClr>
              <a:buSzPct val="64516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$500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0</a:t>
            </a:r>
            <a:r>
              <a:rPr sz="3100" spc="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uitio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olar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hip</a:t>
            </a:r>
            <a:endParaRPr sz="3100" dirty="0">
              <a:solidFill>
                <a:schemeClr val="bg1">
                  <a:lumMod val="75000"/>
                  <a:lumOff val="25000"/>
                </a:schemeClr>
              </a:solidFill>
              <a:latin typeface="Book Antiqua"/>
              <a:cs typeface="Book Antiqua"/>
            </a:endParaRPr>
          </a:p>
          <a:p>
            <a:pPr>
              <a:lnSpc>
                <a:spcPts val="1000"/>
              </a:lnSpc>
              <a:buClr>
                <a:srgbClr val="F8F8F8"/>
              </a:buClr>
              <a:buFont typeface="Wingdings 2"/>
              <a:buChar char=""/>
            </a:pPr>
            <a:endParaRPr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  <a:buClr>
                <a:srgbClr val="F8F8F8"/>
              </a:buClr>
              <a:buFont typeface="Wingdings 2"/>
              <a:buChar char=""/>
            </a:pPr>
            <a:endParaRPr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  <a:buClr>
                <a:srgbClr val="F8F8F8"/>
              </a:buClr>
              <a:buFont typeface="Wingdings 2"/>
              <a:buChar char=""/>
            </a:pPr>
            <a:endParaRPr lang="en-US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  <a:buClr>
                <a:srgbClr val="F8F8F8"/>
              </a:buClr>
              <a:buFont typeface="Wingdings 2"/>
              <a:buChar char=""/>
            </a:pPr>
            <a:endParaRPr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  <a:buClr>
                <a:srgbClr val="F8F8F8"/>
              </a:buClr>
              <a:buFont typeface="Wingdings 2"/>
              <a:buChar char=""/>
            </a:pPr>
            <a:endParaRPr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100"/>
              </a:lnSpc>
              <a:spcBef>
                <a:spcPts val="96"/>
              </a:spcBef>
              <a:buClr>
                <a:srgbClr val="F8F8F8"/>
              </a:buClr>
              <a:buFont typeface="Wingdings 2"/>
              <a:buChar char=""/>
            </a:pPr>
            <a:endParaRPr sz="11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69900" marR="136525" indent="-457200">
              <a:lnSpc>
                <a:spcPct val="100000"/>
              </a:lnSpc>
              <a:buClr>
                <a:srgbClr val="F8F8F8"/>
              </a:buClr>
              <a:buSzPct val="64516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1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u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 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anno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wi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bo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 a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Pa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hwa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y</a:t>
            </a:r>
            <a:r>
              <a:rPr sz="3100" spc="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Ed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u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atio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100" spc="-6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olar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hi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p</a:t>
            </a:r>
            <a:r>
              <a:rPr sz="3100" spc="-6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an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B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Exc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elle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olar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hip.</a:t>
            </a:r>
            <a:endParaRPr sz="3100" dirty="0">
              <a:solidFill>
                <a:schemeClr val="bg1">
                  <a:lumMod val="75000"/>
                  <a:lumOff val="2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400800"/>
            <a:ext cx="1257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http://www2.gov.bc.ca/gov/content/education-training/k-12/support/provincial-scholarships/bc-achievement-scholarships</a:t>
            </a:r>
            <a:endParaRPr lang="en-CA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CA" dirty="0"/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BECD5E9C-774A-40E5-9B75-F3F68A94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209800"/>
            <a:ext cx="2377316" cy="199100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599" y="377190"/>
            <a:ext cx="8553401" cy="842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spc="-9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800" b="1" spc="-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-2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b="1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-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-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800" b="1" spc="-2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-95" dirty="0">
                <a:solidFill>
                  <a:srgbClr val="FFFFFF"/>
                </a:solidFill>
                <a:latin typeface="Calibri"/>
                <a:cs typeface="Calibri"/>
              </a:rPr>
              <a:t>oje</a:t>
            </a:r>
            <a:r>
              <a:rPr sz="4800" b="1" spc="-1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CA" sz="4800" b="1" spc="-20" dirty="0">
                <a:solidFill>
                  <a:srgbClr val="FFFFFF"/>
                </a:solidFill>
                <a:latin typeface="Calibri"/>
                <a:cs typeface="Calibri"/>
              </a:rPr>
              <a:t>-Based</a:t>
            </a:r>
            <a:r>
              <a:rPr sz="480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b="1" spc="-10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4800" b="1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b="1" spc="-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b="1" spc="-2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b="1" spc="-11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b="1" spc="-1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800" b="1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754081"/>
            <a:ext cx="9372600" cy="5092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9730" marR="413384" indent="-367665">
              <a:lnSpc>
                <a:spcPts val="39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0520" algn="l"/>
              </a:tabLst>
            </a:pP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6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 achi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CA" sz="3600" spc="-3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cific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000" dirty="0"/>
          </a:p>
          <a:p>
            <a:pPr>
              <a:lnSpc>
                <a:spcPts val="1100"/>
              </a:lnSpc>
              <a:spcBef>
                <a:spcPts val="41"/>
              </a:spcBef>
              <a:buClr>
                <a:srgbClr val="D5EBFF"/>
              </a:buClr>
              <a:buFont typeface="Wingdings"/>
              <a:buChar char=""/>
            </a:pPr>
            <a:endParaRPr sz="11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0520" algn="l"/>
                <a:tab pos="2181225" algn="l"/>
              </a:tabLst>
            </a:pP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Numerous 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$1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r>
              <a:rPr lang="en-CA" sz="3600" spc="0" dirty="0">
                <a:solidFill>
                  <a:srgbClr val="FFFFFF"/>
                </a:solidFill>
                <a:latin typeface="Calibri"/>
                <a:cs typeface="Calibri"/>
              </a:rPr>
              <a:t> are presented</a:t>
            </a:r>
            <a:br>
              <a:rPr lang="en-CA" sz="3600" spc="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CA" sz="3600" spc="0" dirty="0">
                <a:solidFill>
                  <a:srgbClr val="FFFFFF"/>
                </a:solidFill>
                <a:latin typeface="Calibri"/>
                <a:cs typeface="Calibri"/>
              </a:rPr>
              <a:t>*App</a:t>
            </a: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lications To be completed Online</a:t>
            </a:r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0520" algn="l"/>
                <a:tab pos="2181225" algn="l"/>
              </a:tabLst>
            </a:pP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Info Session, End of October</a:t>
            </a:r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0520" algn="l"/>
                <a:tab pos="2181225" algn="l"/>
              </a:tabLst>
            </a:pPr>
            <a:r>
              <a:rPr lang="en-CA" sz="3600" dirty="0">
                <a:solidFill>
                  <a:srgbClr val="FFFFFF"/>
                </a:solidFill>
                <a:latin typeface="Calibri"/>
                <a:cs typeface="Calibri"/>
              </a:rPr>
              <a:t>See Mr. Grace or Mrs. McDonald for more info</a:t>
            </a:r>
          </a:p>
          <a:p>
            <a:pPr marL="12065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  <a:tab pos="2181225" algn="l"/>
              </a:tabLst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065" marR="12700">
              <a:lnSpc>
                <a:spcPct val="100000"/>
              </a:lnSpc>
              <a:buClr>
                <a:srgbClr val="D5EBFF"/>
              </a:buClr>
              <a:buSzPct val="94444"/>
              <a:tabLst>
                <a:tab pos="350520" algn="l"/>
              </a:tabLst>
            </a:pPr>
            <a:br>
              <a:rPr lang="en-CA" sz="3600" spc="0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8847" y="707699"/>
            <a:ext cx="1266822" cy="1408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7975" y="6535838"/>
            <a:ext cx="98371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hlinkClick r:id="rId3"/>
              </a:rPr>
              <a:t>http://www.sd22.bc.ca/Programs/scholarship/Pages/default.aspx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09227" y="626431"/>
            <a:ext cx="10385363" cy="828751"/>
          </a:xfrm>
          <a:prstGeom prst="rect">
            <a:avLst/>
          </a:prstGeom>
        </p:spPr>
        <p:txBody>
          <a:bodyPr vert="horz" wrap="square" lIns="0" tIns="376810" rIns="0" bIns="0" rtlCol="0">
            <a:noAutofit/>
          </a:bodyPr>
          <a:lstStyle/>
          <a:p>
            <a:pPr marL="588645">
              <a:lnSpc>
                <a:spcPct val="100000"/>
              </a:lnSpc>
            </a:pP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00" b="1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1" spc="-1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-13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400" b="1" spc="-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4400" b="1" spc="-11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6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4400" b="1" spc="-114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4400" b="1" spc="-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00" b="1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spc="-1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-1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400" b="1" spc="-1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-1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00" b="1" spc="-1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-11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spc="-1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400" b="1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CA" sz="4400" b="1" spc="-30" dirty="0">
                <a:solidFill>
                  <a:srgbClr val="FFFFFF"/>
                </a:solidFill>
                <a:latin typeface="Calibri"/>
                <a:cs typeface="Calibri"/>
              </a:rPr>
              <a:t> Categories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003" y="1947951"/>
            <a:ext cx="1861820" cy="5086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</a:tabLst>
            </a:pP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2456585"/>
            <a:ext cx="8804910" cy="4895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6240">
              <a:lnSpc>
                <a:spcPct val="100000"/>
              </a:lnSpc>
              <a:tabLst>
                <a:tab pos="680085" algn="l"/>
              </a:tabLst>
            </a:pPr>
            <a:r>
              <a:rPr sz="180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00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.,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ts,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nce,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1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, Mus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6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Skill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D5EBFF"/>
              </a:buClr>
              <a:buFont typeface="Wingdings"/>
              <a:buChar char=""/>
            </a:pPr>
            <a:endParaRPr sz="2400" dirty="0"/>
          </a:p>
          <a:p>
            <a:pPr marL="396240">
              <a:lnSpc>
                <a:spcPct val="100000"/>
              </a:lnSpc>
              <a:tabLst>
                <a:tab pos="680085" algn="l"/>
              </a:tabLst>
            </a:pPr>
            <a:r>
              <a:rPr sz="240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40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.,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usiness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d,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chno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d,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24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D5EBFF"/>
              </a:buClr>
              <a:buFont typeface="Wingdings"/>
              <a:buChar char=""/>
            </a:pPr>
            <a:endParaRPr sz="2400" dirty="0"/>
          </a:p>
          <a:p>
            <a:pPr marL="396240">
              <a:lnSpc>
                <a:spcPct val="100000"/>
              </a:lnSpc>
              <a:tabLst>
                <a:tab pos="680085" algn="l"/>
              </a:tabLst>
            </a:pPr>
            <a:r>
              <a:rPr sz="240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400" dirty="0">
                <a:solidFill>
                  <a:srgbClr val="EA1479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.,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thl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nce,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mn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cs,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24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  <a:tab pos="359854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D5EBFF"/>
              </a:buClr>
              <a:buFont typeface="Wingdings"/>
              <a:buChar char=""/>
            </a:pPr>
            <a:endParaRPr sz="24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</a:tabLst>
            </a:pPr>
            <a:r>
              <a:rPr sz="2400" b="1" spc="-29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ivi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D5EBFF"/>
              </a:buClr>
              <a:buFont typeface="Wingdings"/>
              <a:buChar char=""/>
            </a:pPr>
            <a:endParaRPr sz="2400" dirty="0"/>
          </a:p>
          <a:p>
            <a:pPr marL="350520" indent="-33845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0520" algn="l"/>
              </a:tabLst>
            </a:pPr>
            <a:r>
              <a:rPr sz="2400" b="1" spc="-5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2400" dirty="0"/>
          </a:p>
          <a:p>
            <a:pPr marL="396240">
              <a:lnSpc>
                <a:spcPct val="100000"/>
              </a:lnSpc>
              <a:tabLst>
                <a:tab pos="680085" algn="l"/>
              </a:tabLst>
            </a:pPr>
            <a:r>
              <a:rPr sz="2400" dirty="0">
                <a:solidFill>
                  <a:srgbClr val="EA1479"/>
                </a:solidFill>
                <a:latin typeface="Wingdings"/>
                <a:cs typeface="Wingdings"/>
              </a:rPr>
              <a:t>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0" dirty="0">
                <a:latin typeface="Calibri"/>
                <a:cs typeface="Calibri"/>
              </a:rPr>
              <a:t>.</a:t>
            </a:r>
            <a:r>
              <a:rPr sz="2400" b="1" spc="-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.,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spc="-245" dirty="0">
                <a:latin typeface="Calibri"/>
                <a:cs typeface="Calibri"/>
              </a:rPr>
              <a:t>y</a:t>
            </a:r>
            <a:r>
              <a:rPr sz="2400" b="1" spc="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u</a:t>
            </a:r>
            <a:r>
              <a:rPr sz="2400" b="1" spc="-50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omoti</a:t>
            </a:r>
            <a:r>
              <a:rPr sz="2400" b="1" spc="-50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Mech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cs,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ook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T</a:t>
            </a:r>
            <a:r>
              <a:rPr sz="2400" b="1" spc="-114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in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200" y="2107720"/>
            <a:ext cx="1936619" cy="2032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33400" y="7239000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District/Authority Scholarships will consist of  PSI vouchers only.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1386" y="427363"/>
            <a:ext cx="9436013" cy="7480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co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6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36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y</a:t>
            </a:r>
            <a:r>
              <a:rPr sz="36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6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oo</a:t>
            </a:r>
            <a:r>
              <a:rPr sz="36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l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Appr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ti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es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36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p</a:t>
            </a:r>
            <a:r>
              <a:rPr sz="3600" spc="-5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36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36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l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36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36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sh</a:t>
            </a:r>
            <a:r>
              <a:rPr sz="36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36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p</a:t>
            </a:r>
            <a:endParaRPr sz="3600" dirty="0">
              <a:solidFill>
                <a:schemeClr val="bg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201" y="2146330"/>
            <a:ext cx="9337675" cy="36448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469265" marR="12700" indent="-457200">
              <a:lnSpc>
                <a:spcPct val="120000"/>
              </a:lnSpc>
              <a:buClr>
                <a:srgbClr val="F8F8F8"/>
              </a:buClr>
              <a:buSzPct val="64285"/>
              <a:buFont typeface="Arial" panose="020B0604020202020204" pitchFamily="34" charset="0"/>
              <a:buChar char="•"/>
              <a:tabLst>
                <a:tab pos="545465" algn="l"/>
              </a:tabLst>
            </a:pPr>
            <a:r>
              <a:rPr sz="2800" spc="-6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M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us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b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is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te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800" spc="-7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w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the 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SD</a:t>
            </a:r>
            <a:r>
              <a:rPr sz="2800" spc="-6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#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2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2</a:t>
            </a:r>
            <a:r>
              <a:rPr sz="2800" spc="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Appr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ti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es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ip</a:t>
            </a:r>
            <a:r>
              <a:rPr sz="2800" spc="-5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Prog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m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pr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 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gr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ua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endParaRPr lang="en-US" sz="2800" spc="-20" dirty="0">
              <a:solidFill>
                <a:schemeClr val="bg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pPr marL="469265" marR="12700" indent="-457200">
              <a:lnSpc>
                <a:spcPct val="120000"/>
              </a:lnSpc>
              <a:buClr>
                <a:srgbClr val="F8F8F8"/>
              </a:buClr>
              <a:buSzPct val="64285"/>
              <a:buFont typeface="Arial" panose="020B0604020202020204" pitchFamily="34" charset="0"/>
              <a:buChar char="•"/>
              <a:tabLst>
                <a:tab pos="545465" algn="l"/>
              </a:tabLst>
            </a:pPr>
            <a:r>
              <a:rPr lang="en-US"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automatic</a:t>
            </a:r>
            <a:r>
              <a:rPr lang="en-US"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co</a:t>
            </a:r>
            <a:r>
              <a:rPr lang="en-US"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nsi</a:t>
            </a:r>
            <a:r>
              <a:rPr lang="en-US"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lang="en-US"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lang="en-US"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lang="en-US"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lang="en-US"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ti</a:t>
            </a:r>
            <a:r>
              <a:rPr lang="en-US"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lang="en-US"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 for the award</a:t>
            </a:r>
            <a:endParaRPr sz="2800" dirty="0">
              <a:solidFill>
                <a:schemeClr val="bg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pPr>
              <a:lnSpc>
                <a:spcPts val="900"/>
              </a:lnSpc>
              <a:spcBef>
                <a:spcPts val="48"/>
              </a:spcBef>
              <a:buClr>
                <a:srgbClr val="F8F8F8"/>
              </a:buClr>
              <a:buFont typeface="Wingdings 2"/>
              <a:buChar char=""/>
            </a:pPr>
            <a:endParaRPr sz="9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469900" indent="-457200">
              <a:buClr>
                <a:srgbClr val="F8F8F8"/>
              </a:buClr>
              <a:buSzPct val="64285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CA"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This student will be a 2022 Graduate</a:t>
            </a:r>
            <a:endParaRPr sz="2800" spc="-50" dirty="0">
              <a:solidFill>
                <a:schemeClr val="bg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45"/>
              </a:spcBef>
              <a:buClr>
                <a:srgbClr val="F8F8F8"/>
              </a:buClr>
              <a:buFont typeface="Wingdings 2"/>
              <a:buChar char=""/>
            </a:pPr>
            <a:endParaRPr sz="65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469900" indent="-457200">
              <a:lnSpc>
                <a:spcPct val="100000"/>
              </a:lnSpc>
              <a:buClr>
                <a:srgbClr val="F8F8F8"/>
              </a:buClr>
              <a:buSzPct val="64285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800" spc="-6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M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ai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ai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+</a:t>
            </a:r>
            <a:r>
              <a:rPr sz="2800" spc="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ave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ag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7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G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1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2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co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ur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ses</a:t>
            </a:r>
            <a:endParaRPr sz="2800" dirty="0">
              <a:solidFill>
                <a:schemeClr val="bg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  <a:p>
            <a:pPr>
              <a:lnSpc>
                <a:spcPts val="700"/>
              </a:lnSpc>
              <a:spcBef>
                <a:spcPts val="7"/>
              </a:spcBef>
              <a:buClr>
                <a:srgbClr val="F8F8F8"/>
              </a:buClr>
              <a:buFont typeface="Wingdings 2"/>
              <a:buChar char=""/>
            </a:pPr>
            <a:endParaRPr sz="7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468630" marR="2230755" indent="-457200">
              <a:lnSpc>
                <a:spcPct val="100000"/>
              </a:lnSpc>
              <a:buClr>
                <a:srgbClr val="F8F8F8"/>
              </a:buClr>
              <a:buSzPct val="64285"/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port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e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tot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l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f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a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leas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90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0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ur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the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I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5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w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thi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si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x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4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m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h</a:t>
            </a:r>
            <a:r>
              <a:rPr sz="2800" spc="-1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s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f</a:t>
            </a:r>
            <a:r>
              <a:rPr sz="2800" spc="-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 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gr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a</a:t>
            </a:r>
            <a:r>
              <a:rPr sz="2800" spc="-4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d</a:t>
            </a:r>
            <a:r>
              <a:rPr sz="2800" spc="-3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ua</a:t>
            </a:r>
            <a:r>
              <a:rPr sz="2800" spc="-25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t</a:t>
            </a:r>
            <a:r>
              <a:rPr sz="2800" spc="-1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i</a:t>
            </a:r>
            <a:r>
              <a:rPr sz="2800" spc="-5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o</a:t>
            </a:r>
            <a:r>
              <a:rPr sz="2800" spc="-20" dirty="0">
                <a:solidFill>
                  <a:schemeClr val="bg1">
                    <a:lumMod val="85000"/>
                    <a:lumOff val="15000"/>
                  </a:schemeClr>
                </a:solidFill>
                <a:latin typeface="Book Antiqua"/>
                <a:cs typeface="Book Antiqua"/>
              </a:rPr>
              <a:t>n</a:t>
            </a:r>
            <a:endParaRPr sz="2800" dirty="0">
              <a:solidFill>
                <a:schemeClr val="bg1">
                  <a:lumMod val="85000"/>
                  <a:lumOff val="1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819" y="6019800"/>
            <a:ext cx="1036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http://www.sd22.bc.ca/Programs/career/apprenticeship/Pages/default.aspx</a:t>
            </a:r>
            <a:endParaRPr lang="en-CA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175446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$1000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0589" y="2286"/>
            <a:ext cx="8144255" cy="1691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718" y="2286"/>
            <a:ext cx="1214622" cy="1691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613" y="1027938"/>
            <a:ext cx="4151374" cy="899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6401" y="1027938"/>
            <a:ext cx="742184" cy="899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2994" y="1027938"/>
            <a:ext cx="2037586" cy="899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4990" y="1027938"/>
            <a:ext cx="644649" cy="899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813" y="1541525"/>
            <a:ext cx="812285" cy="6446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5913" y="1541525"/>
            <a:ext cx="3767326" cy="644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0057" y="1541525"/>
            <a:ext cx="463288" cy="644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826" y="1876806"/>
            <a:ext cx="463289" cy="644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613" y="2170938"/>
            <a:ext cx="4402834" cy="8991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7861" y="2170938"/>
            <a:ext cx="742184" cy="899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4453" y="2170938"/>
            <a:ext cx="2039110" cy="8991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7973" y="2170938"/>
            <a:ext cx="644651" cy="899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141" y="2663190"/>
            <a:ext cx="821431" cy="7863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041" y="2663189"/>
            <a:ext cx="7016494" cy="7863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5008" y="2663189"/>
            <a:ext cx="563873" cy="7863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154" y="3074670"/>
            <a:ext cx="563873" cy="7863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613" y="3466338"/>
            <a:ext cx="6609585" cy="8991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4609" y="3466338"/>
            <a:ext cx="644650" cy="899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145" y="3958590"/>
            <a:ext cx="906776" cy="7863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2386" y="3958590"/>
            <a:ext cx="7309103" cy="7863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2958" y="3958590"/>
            <a:ext cx="563875" cy="7863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4141" y="4370070"/>
            <a:ext cx="7850123" cy="7863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45734" y="4370070"/>
            <a:ext cx="563875" cy="7863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1135" y="5130822"/>
            <a:ext cx="650508" cy="5420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sz="4000" dirty="0"/>
              <a:t>4.</a:t>
            </a:r>
            <a:endParaRPr sz="4000" dirty="0"/>
          </a:p>
        </p:txBody>
      </p:sp>
      <p:sp>
        <p:nvSpPr>
          <p:cNvPr id="29" name="object 29"/>
          <p:cNvSpPr/>
          <p:nvPr/>
        </p:nvSpPr>
        <p:spPr>
          <a:xfrm>
            <a:off x="7549133" y="5173217"/>
            <a:ext cx="644649" cy="899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145" y="5665470"/>
            <a:ext cx="906776" cy="7863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27419" y="5665470"/>
            <a:ext cx="563874" cy="7863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4154" y="6076950"/>
            <a:ext cx="563873" cy="7863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613" y="6468617"/>
            <a:ext cx="7924798" cy="8991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19821" y="6468617"/>
            <a:ext cx="644649" cy="899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613" y="6941060"/>
            <a:ext cx="1037842" cy="8313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72086" y="7005067"/>
            <a:ext cx="569970" cy="7673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469" y="7390638"/>
            <a:ext cx="742184" cy="38176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3327" y="410692"/>
            <a:ext cx="7104987" cy="77774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6272" y="1252054"/>
            <a:ext cx="5270875" cy="7487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1471" y="2395054"/>
            <a:ext cx="6880220" cy="8261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6607" y="3690458"/>
            <a:ext cx="7375812" cy="12376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8209" y="6692747"/>
            <a:ext cx="7363770" cy="4150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5439" y="5093208"/>
            <a:ext cx="6063994" cy="8138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85655" y="5093208"/>
            <a:ext cx="574539" cy="8138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1752" y="5519927"/>
            <a:ext cx="8689847" cy="8138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97819" y="5519928"/>
            <a:ext cx="574539" cy="8138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81643" y="5308908"/>
            <a:ext cx="5534898" cy="3274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72522" y="5738140"/>
            <a:ext cx="8182944" cy="32414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949034"/>
            <a:ext cx="62953" cy="758963"/>
          </a:xfrm>
          <a:custGeom>
            <a:avLst/>
            <a:gdLst/>
            <a:ahLst/>
            <a:cxnLst/>
            <a:rect l="l" t="t" r="r" b="b"/>
            <a:pathLst>
              <a:path w="62953" h="758963">
                <a:moveTo>
                  <a:pt x="0" y="758963"/>
                </a:moveTo>
                <a:lnTo>
                  <a:pt x="36706" y="725369"/>
                </a:lnTo>
                <a:lnTo>
                  <a:pt x="56013" y="688506"/>
                </a:lnTo>
                <a:lnTo>
                  <a:pt x="62953" y="645959"/>
                </a:lnTo>
                <a:lnTo>
                  <a:pt x="62395" y="100781"/>
                </a:lnTo>
                <a:lnTo>
                  <a:pt x="51784" y="59584"/>
                </a:lnTo>
                <a:lnTo>
                  <a:pt x="29438" y="24708"/>
                </a:lnTo>
                <a:lnTo>
                  <a:pt x="0" y="0"/>
                </a:lnTo>
                <a:lnTo>
                  <a:pt x="0" y="75896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43822" y="2081277"/>
            <a:ext cx="3587457" cy="724496"/>
          </a:xfrm>
          <a:custGeom>
            <a:avLst/>
            <a:gdLst/>
            <a:ahLst/>
            <a:cxnLst/>
            <a:rect l="l" t="t" r="r" b="b"/>
            <a:pathLst>
              <a:path w="3587457" h="724496">
                <a:moveTo>
                  <a:pt x="3466706" y="0"/>
                </a:moveTo>
                <a:lnTo>
                  <a:pt x="114153" y="177"/>
                </a:lnTo>
                <a:lnTo>
                  <a:pt x="72660" y="9956"/>
                </a:lnTo>
                <a:lnTo>
                  <a:pt x="38109" y="32711"/>
                </a:lnTo>
                <a:lnTo>
                  <a:pt x="13262" y="65679"/>
                </a:lnTo>
                <a:lnTo>
                  <a:pt x="880" y="106099"/>
                </a:lnTo>
                <a:lnTo>
                  <a:pt x="0" y="120751"/>
                </a:lnTo>
                <a:lnTo>
                  <a:pt x="177" y="610343"/>
                </a:lnTo>
                <a:lnTo>
                  <a:pt x="9956" y="651836"/>
                </a:lnTo>
                <a:lnTo>
                  <a:pt x="32711" y="686387"/>
                </a:lnTo>
                <a:lnTo>
                  <a:pt x="65679" y="711234"/>
                </a:lnTo>
                <a:lnTo>
                  <a:pt x="106099" y="723616"/>
                </a:lnTo>
                <a:lnTo>
                  <a:pt x="120751" y="724496"/>
                </a:lnTo>
                <a:lnTo>
                  <a:pt x="3473304" y="724319"/>
                </a:lnTo>
                <a:lnTo>
                  <a:pt x="3514797" y="714540"/>
                </a:lnTo>
                <a:lnTo>
                  <a:pt x="3549348" y="691785"/>
                </a:lnTo>
                <a:lnTo>
                  <a:pt x="3574195" y="658817"/>
                </a:lnTo>
                <a:lnTo>
                  <a:pt x="3586577" y="618397"/>
                </a:lnTo>
                <a:lnTo>
                  <a:pt x="3587457" y="603745"/>
                </a:lnTo>
                <a:lnTo>
                  <a:pt x="3587280" y="114153"/>
                </a:lnTo>
                <a:lnTo>
                  <a:pt x="3577501" y="72660"/>
                </a:lnTo>
                <a:lnTo>
                  <a:pt x="3554746" y="38109"/>
                </a:lnTo>
                <a:lnTo>
                  <a:pt x="3521778" y="13262"/>
                </a:lnTo>
                <a:lnTo>
                  <a:pt x="3481358" y="880"/>
                </a:lnTo>
                <a:lnTo>
                  <a:pt x="3466706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7609" y="1153265"/>
            <a:ext cx="3375710" cy="538376"/>
          </a:xfrm>
          <a:custGeom>
            <a:avLst/>
            <a:gdLst/>
            <a:ahLst/>
            <a:cxnLst/>
            <a:rect l="l" t="t" r="r" b="b"/>
            <a:pathLst>
              <a:path w="3472116" h="474141">
                <a:moveTo>
                  <a:pt x="3393084" y="0"/>
                </a:moveTo>
                <a:lnTo>
                  <a:pt x="67353" y="855"/>
                </a:lnTo>
                <a:lnTo>
                  <a:pt x="29296" y="17600"/>
                </a:lnTo>
                <a:lnTo>
                  <a:pt x="5165" y="50856"/>
                </a:lnTo>
                <a:lnTo>
                  <a:pt x="0" y="79019"/>
                </a:lnTo>
                <a:lnTo>
                  <a:pt x="856" y="406788"/>
                </a:lnTo>
                <a:lnTo>
                  <a:pt x="17608" y="444847"/>
                </a:lnTo>
                <a:lnTo>
                  <a:pt x="50864" y="468977"/>
                </a:lnTo>
                <a:lnTo>
                  <a:pt x="79019" y="474141"/>
                </a:lnTo>
                <a:lnTo>
                  <a:pt x="3404772" y="473283"/>
                </a:lnTo>
                <a:lnTo>
                  <a:pt x="3442826" y="456529"/>
                </a:lnTo>
                <a:lnTo>
                  <a:pt x="3466952" y="423269"/>
                </a:lnTo>
                <a:lnTo>
                  <a:pt x="3472116" y="395109"/>
                </a:lnTo>
                <a:lnTo>
                  <a:pt x="3471259" y="67341"/>
                </a:lnTo>
                <a:lnTo>
                  <a:pt x="3454507" y="29286"/>
                </a:lnTo>
                <a:lnTo>
                  <a:pt x="3421246" y="5162"/>
                </a:lnTo>
                <a:lnTo>
                  <a:pt x="3393084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34979" y="6697815"/>
            <a:ext cx="7143115" cy="827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54760" algn="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000" b="1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ased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00" b="1" spc="-1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400" b="1" spc="-2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19576" y="1156417"/>
            <a:ext cx="2597183" cy="53522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lang="en-CA" sz="2400" b="1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– 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>
                <a:solidFill>
                  <a:srgbClr val="FFFFFF"/>
                </a:solidFill>
                <a:latin typeface="Calibri"/>
                <a:cs typeface="Calibri"/>
              </a:rPr>
              <a:t>‘</a:t>
            </a:r>
            <a:r>
              <a:rPr lang="en-CA" sz="2400" b="1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668000" y="1541525"/>
            <a:ext cx="3168395" cy="474141"/>
          </a:xfrm>
          <a:custGeom>
            <a:avLst/>
            <a:gdLst/>
            <a:ahLst/>
            <a:cxnLst/>
            <a:rect l="l" t="t" r="r" b="b"/>
            <a:pathLst>
              <a:path w="3168395" h="474141">
                <a:moveTo>
                  <a:pt x="3089376" y="0"/>
                </a:moveTo>
                <a:lnTo>
                  <a:pt x="67353" y="855"/>
                </a:lnTo>
                <a:lnTo>
                  <a:pt x="29296" y="17600"/>
                </a:lnTo>
                <a:lnTo>
                  <a:pt x="5165" y="50856"/>
                </a:lnTo>
                <a:lnTo>
                  <a:pt x="0" y="79019"/>
                </a:lnTo>
                <a:lnTo>
                  <a:pt x="856" y="406788"/>
                </a:lnTo>
                <a:lnTo>
                  <a:pt x="17608" y="444847"/>
                </a:lnTo>
                <a:lnTo>
                  <a:pt x="50864" y="468977"/>
                </a:lnTo>
                <a:lnTo>
                  <a:pt x="79019" y="474141"/>
                </a:lnTo>
                <a:lnTo>
                  <a:pt x="3101051" y="473285"/>
                </a:lnTo>
                <a:lnTo>
                  <a:pt x="3139104" y="456532"/>
                </a:lnTo>
                <a:lnTo>
                  <a:pt x="3163231" y="423271"/>
                </a:lnTo>
                <a:lnTo>
                  <a:pt x="3168396" y="395109"/>
                </a:lnTo>
                <a:lnTo>
                  <a:pt x="3167540" y="67350"/>
                </a:lnTo>
                <a:lnTo>
                  <a:pt x="3150791" y="29290"/>
                </a:lnTo>
                <a:lnTo>
                  <a:pt x="3117533" y="5163"/>
                </a:lnTo>
                <a:lnTo>
                  <a:pt x="3089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489209" y="2557709"/>
            <a:ext cx="2694371" cy="356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lang="en-CA" sz="24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– 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‘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en-CA" sz="24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75402" y="3649133"/>
            <a:ext cx="3168396" cy="474141"/>
          </a:xfrm>
          <a:custGeom>
            <a:avLst/>
            <a:gdLst/>
            <a:ahLst/>
            <a:cxnLst/>
            <a:rect l="l" t="t" r="r" b="b"/>
            <a:pathLst>
              <a:path w="3168396" h="474141">
                <a:moveTo>
                  <a:pt x="3089376" y="0"/>
                </a:moveTo>
                <a:lnTo>
                  <a:pt x="67353" y="855"/>
                </a:lnTo>
                <a:lnTo>
                  <a:pt x="29296" y="17600"/>
                </a:lnTo>
                <a:lnTo>
                  <a:pt x="5165" y="50856"/>
                </a:lnTo>
                <a:lnTo>
                  <a:pt x="0" y="79019"/>
                </a:lnTo>
                <a:lnTo>
                  <a:pt x="856" y="406788"/>
                </a:lnTo>
                <a:lnTo>
                  <a:pt x="17608" y="444847"/>
                </a:lnTo>
                <a:lnTo>
                  <a:pt x="50864" y="468977"/>
                </a:lnTo>
                <a:lnTo>
                  <a:pt x="79019" y="474141"/>
                </a:lnTo>
                <a:lnTo>
                  <a:pt x="3101051" y="473285"/>
                </a:lnTo>
                <a:lnTo>
                  <a:pt x="3139104" y="456532"/>
                </a:lnTo>
                <a:lnTo>
                  <a:pt x="3163231" y="423271"/>
                </a:lnTo>
                <a:lnTo>
                  <a:pt x="3168396" y="395109"/>
                </a:lnTo>
                <a:lnTo>
                  <a:pt x="3167540" y="67350"/>
                </a:lnTo>
                <a:lnTo>
                  <a:pt x="3150791" y="29290"/>
                </a:lnTo>
                <a:lnTo>
                  <a:pt x="3117533" y="5163"/>
                </a:lnTo>
                <a:lnTo>
                  <a:pt x="3089376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637550" y="3621658"/>
            <a:ext cx="1629914" cy="72174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en-CA" sz="2400" b="1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86397" y="5257805"/>
            <a:ext cx="3168395" cy="474141"/>
          </a:xfrm>
          <a:custGeom>
            <a:avLst/>
            <a:gdLst/>
            <a:ahLst/>
            <a:cxnLst/>
            <a:rect l="l" t="t" r="r" b="b"/>
            <a:pathLst>
              <a:path w="3168396" h="474141">
                <a:moveTo>
                  <a:pt x="3089376" y="0"/>
                </a:moveTo>
                <a:lnTo>
                  <a:pt x="67353" y="855"/>
                </a:lnTo>
                <a:lnTo>
                  <a:pt x="29296" y="17600"/>
                </a:lnTo>
                <a:lnTo>
                  <a:pt x="5165" y="50856"/>
                </a:lnTo>
                <a:lnTo>
                  <a:pt x="0" y="79019"/>
                </a:lnTo>
                <a:lnTo>
                  <a:pt x="856" y="406788"/>
                </a:lnTo>
                <a:lnTo>
                  <a:pt x="17608" y="444847"/>
                </a:lnTo>
                <a:lnTo>
                  <a:pt x="50864" y="468977"/>
                </a:lnTo>
                <a:lnTo>
                  <a:pt x="79019" y="474141"/>
                </a:lnTo>
                <a:lnTo>
                  <a:pt x="3101051" y="473285"/>
                </a:lnTo>
                <a:lnTo>
                  <a:pt x="3139104" y="456532"/>
                </a:lnTo>
                <a:lnTo>
                  <a:pt x="3163231" y="423271"/>
                </a:lnTo>
                <a:lnTo>
                  <a:pt x="3168396" y="395109"/>
                </a:lnTo>
                <a:lnTo>
                  <a:pt x="3167540" y="67350"/>
                </a:lnTo>
                <a:lnTo>
                  <a:pt x="3150791" y="29290"/>
                </a:lnTo>
                <a:lnTo>
                  <a:pt x="3117533" y="5163"/>
                </a:lnTo>
                <a:lnTo>
                  <a:pt x="3089376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/>
              <a:t>         </a:t>
            </a:r>
            <a:r>
              <a:rPr lang="en-US" sz="2400" b="1" dirty="0"/>
              <a:t>Varies</a:t>
            </a:r>
            <a:r>
              <a:rPr lang="en-US" sz="2400" dirty="0"/>
              <a:t>   </a:t>
            </a:r>
            <a:endParaRPr sz="2400" dirty="0"/>
          </a:p>
        </p:txBody>
      </p:sp>
      <p:sp>
        <p:nvSpPr>
          <p:cNvPr id="59" name="object 59"/>
          <p:cNvSpPr txBox="1"/>
          <p:nvPr/>
        </p:nvSpPr>
        <p:spPr>
          <a:xfrm>
            <a:off x="5718568" y="5266610"/>
            <a:ext cx="2133600" cy="41202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53826" y="6681050"/>
            <a:ext cx="3168396" cy="474141"/>
          </a:xfrm>
          <a:custGeom>
            <a:avLst/>
            <a:gdLst/>
            <a:ahLst/>
            <a:cxnLst/>
            <a:rect l="l" t="t" r="r" b="b"/>
            <a:pathLst>
              <a:path w="3168396" h="474141">
                <a:moveTo>
                  <a:pt x="3089376" y="0"/>
                </a:moveTo>
                <a:lnTo>
                  <a:pt x="67353" y="855"/>
                </a:lnTo>
                <a:lnTo>
                  <a:pt x="29296" y="17600"/>
                </a:lnTo>
                <a:lnTo>
                  <a:pt x="5165" y="50856"/>
                </a:lnTo>
                <a:lnTo>
                  <a:pt x="0" y="79019"/>
                </a:lnTo>
                <a:lnTo>
                  <a:pt x="856" y="406788"/>
                </a:lnTo>
                <a:lnTo>
                  <a:pt x="17608" y="444847"/>
                </a:lnTo>
                <a:lnTo>
                  <a:pt x="50864" y="468977"/>
                </a:lnTo>
                <a:lnTo>
                  <a:pt x="79019" y="474141"/>
                </a:lnTo>
                <a:lnTo>
                  <a:pt x="3101051" y="473285"/>
                </a:lnTo>
                <a:lnTo>
                  <a:pt x="3139104" y="456532"/>
                </a:lnTo>
                <a:lnTo>
                  <a:pt x="3163231" y="423271"/>
                </a:lnTo>
                <a:lnTo>
                  <a:pt x="3168396" y="395109"/>
                </a:lnTo>
                <a:lnTo>
                  <a:pt x="3167540" y="67350"/>
                </a:lnTo>
                <a:lnTo>
                  <a:pt x="3150791" y="29290"/>
                </a:lnTo>
                <a:lnTo>
                  <a:pt x="3117533" y="5163"/>
                </a:lnTo>
                <a:lnTo>
                  <a:pt x="3089376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    </a:t>
            </a:r>
            <a:r>
              <a:rPr lang="en-CA" sz="2400" b="1" dirty="0"/>
              <a:t>April 2022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1" name="object 53"/>
          <p:cNvSpPr txBox="1"/>
          <p:nvPr/>
        </p:nvSpPr>
        <p:spPr>
          <a:xfrm>
            <a:off x="2977210" y="2360376"/>
            <a:ext cx="2597183" cy="53522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lang="en-CA" sz="2400" b="1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– Se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>
                <a:solidFill>
                  <a:srgbClr val="FFFFFF"/>
                </a:solidFill>
                <a:latin typeface="Calibri"/>
                <a:cs typeface="Calibri"/>
              </a:rPr>
              <a:t>‘</a:t>
            </a:r>
            <a:r>
              <a:rPr lang="en-CA" sz="2400" b="1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04841"/>
            <a:ext cx="8649335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63881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ead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FFFFFF"/>
                </a:solidFill>
                <a:latin typeface="Arial"/>
                <a:cs typeface="Arial"/>
              </a:rPr>
              <a:t>others open throughout the year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511" y="3428038"/>
            <a:ext cx="8616315" cy="2943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ril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marR="127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1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ION to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60" y="582878"/>
            <a:ext cx="7859266" cy="1709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7342" y="553973"/>
            <a:ext cx="1214623" cy="1709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75" y="999074"/>
            <a:ext cx="6790902" cy="742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11000" y="5715000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8000" y="7467092"/>
            <a:ext cx="304800" cy="45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42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7315200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https://www.lrsd.net/schools/CB/AboutUs/Documents/SCHOLARSHIP%20APPLICATION%20TIPS.pdf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08" y="838200"/>
            <a:ext cx="9785984" cy="741981"/>
          </a:xfrm>
          <a:prstGeom prst="rect">
            <a:avLst/>
          </a:prstGeom>
        </p:spPr>
        <p:txBody>
          <a:bodyPr vert="horz" wrap="square" lIns="0" tIns="391034" rIns="0" bIns="0" rtlCol="0">
            <a:noAutofit/>
          </a:bodyPr>
          <a:lstStyle/>
          <a:p>
            <a:pPr marL="660400" algn="ctr">
              <a:lnSpc>
                <a:spcPct val="100000"/>
              </a:lnSpc>
            </a:pPr>
            <a:r>
              <a:rPr sz="5400" b="1" spc="-14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13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-14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</a:t>
            </a:r>
            <a:r>
              <a:rPr sz="5400" b="1" spc="-15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12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</a:t>
            </a:r>
            <a:r>
              <a:rPr sz="5400" b="1" spc="-15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ar</a:t>
            </a:r>
            <a:r>
              <a:rPr sz="5400" b="1" spc="-14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sh</a:t>
            </a:r>
            <a:r>
              <a:rPr sz="5400" b="1" spc="-114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</a:t>
            </a:r>
            <a:r>
              <a:rPr sz="54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</a:t>
            </a:r>
            <a:r>
              <a:rPr sz="5400" b="1" spc="-19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25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</a:t>
            </a:r>
            <a:r>
              <a:rPr sz="5400" b="1" spc="-14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-13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-18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</a:t>
            </a:r>
            <a:r>
              <a:rPr sz="5400" b="1" spc="-14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15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</a:t>
            </a:r>
            <a:r>
              <a:rPr sz="5400" b="1" spc="-2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2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49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</a:t>
            </a:r>
            <a:r>
              <a:rPr sz="5400" b="1" spc="-2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245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14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-15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14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ns</a:t>
            </a:r>
            <a:r>
              <a:rPr sz="5400" b="1" spc="-12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</a:t>
            </a:r>
            <a:r>
              <a:rPr sz="5400" b="1" spc="-14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</a:t>
            </a:r>
            <a:r>
              <a:rPr sz="5400" b="1" spc="-114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</a:t>
            </a:r>
            <a:r>
              <a:rPr sz="5400" b="1" spc="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</a:t>
            </a:r>
            <a:endParaRPr sz="5400" dirty="0">
              <a:solidFill>
                <a:schemeClr val="bg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3000" y="5562600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2400" y="6781800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43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905000"/>
            <a:ext cx="9785985" cy="563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CA" sz="2000" b="1" u="sng" spc="-2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-2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ear</a:t>
            </a:r>
            <a:r>
              <a:rPr sz="2000" b="1" u="sng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</a:t>
            </a:r>
            <a:r>
              <a:rPr sz="2000" b="1" u="sng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tudy</a:t>
            </a:r>
            <a:r>
              <a:rPr sz="2000" b="1" u="sng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(e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tra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ce,</a:t>
            </a:r>
            <a:r>
              <a:rPr sz="2000" b="1" spc="-1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rst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year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sz="2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</a:t>
            </a:r>
            <a:r>
              <a:rPr sz="2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</a:t>
            </a:r>
            <a:r>
              <a:rPr sz="2000" b="1" spc="-2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sz="2000" b="1" spc="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graduate) </a:t>
            </a:r>
            <a:endParaRPr lang="en-CA" sz="2000" b="1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Sp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ec</a:t>
            </a:r>
            <a:r>
              <a:rPr sz="2000" b="1" u="sng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</a:t>
            </a:r>
            <a:r>
              <a:rPr sz="2000" b="1" u="sng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rcu</a:t>
            </a:r>
            <a:r>
              <a:rPr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stances</a:t>
            </a:r>
            <a:r>
              <a:rPr sz="2000" b="1" u="sng" spc="-1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</a:t>
            </a:r>
            <a:r>
              <a:rPr lang="en-C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visual impairment, </a:t>
            </a:r>
            <a:r>
              <a:rPr sz="2000" b="1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orphan,</a:t>
            </a:r>
            <a:r>
              <a:rPr sz="2000" b="1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endParaRPr lang="en-US" sz="2000" spc="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nanc</a:t>
            </a:r>
            <a:r>
              <a:rPr sz="2000" b="1" u="sng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</a:t>
            </a:r>
            <a:r>
              <a:rPr sz="2000" b="1" u="sng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eed</a:t>
            </a:r>
            <a:endParaRPr lang="en-US" sz="2000" u="sng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sz="2000" b="1" u="sng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</a:t>
            </a: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u="sng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u="sng" spc="-18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-1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u="sng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erag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  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(G</a:t>
            </a:r>
            <a:r>
              <a:rPr sz="2000" b="1" spc="-30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u="sng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u="sng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</a:t>
            </a:r>
            <a:r>
              <a:rPr sz="2000" b="1" u="sng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tud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   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(the</a:t>
            </a:r>
            <a:r>
              <a:rPr sz="2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program</a:t>
            </a:r>
            <a:r>
              <a:rPr sz="2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’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b="1" spc="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nterested</a:t>
            </a:r>
            <a:r>
              <a:rPr sz="2000" b="1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</a:t>
            </a:r>
            <a:r>
              <a:rPr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current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sz="2000" b="1" u="sng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ff</a:t>
            </a: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u="sng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</a:t>
            </a:r>
            <a:r>
              <a:rPr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io</a:t>
            </a:r>
            <a:r>
              <a:rPr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-9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(co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es,</a:t>
            </a:r>
            <a:r>
              <a:rPr sz="2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groups,</a:t>
            </a:r>
            <a:r>
              <a:rPr sz="2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ns,</a:t>
            </a:r>
            <a:r>
              <a:rPr sz="2000" b="1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s,</a:t>
            </a:r>
            <a:r>
              <a:rPr sz="2000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that</a:t>
            </a:r>
            <a:r>
              <a:rPr sz="2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b="1" spc="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our</a:t>
            </a:r>
            <a:r>
              <a:rPr sz="2000" b="1" spc="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</a:t>
            </a:r>
            <a:r>
              <a:rPr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aff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il</a:t>
            </a:r>
            <a:r>
              <a:rPr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te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spc="-9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lang="en-CA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54965" marR="1236345" indent="-342900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sz="2000" b="1" u="sng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ct</a:t>
            </a:r>
            <a:r>
              <a:rPr lang="en-US" sz="2000" b="1" u="sng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u="sng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000" b="1" u="sng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u="sng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</a:t>
            </a:r>
            <a:r>
              <a:rPr lang="en-US" sz="2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(sports,</a:t>
            </a:r>
            <a:r>
              <a:rPr lang="en-US" sz="2000" b="1" spc="-8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lang="en-US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s,</a:t>
            </a:r>
            <a:r>
              <a:rPr lang="en-US" sz="2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aca</a:t>
            </a:r>
            <a:r>
              <a:rPr lang="en-US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c,</a:t>
            </a:r>
            <a:r>
              <a:rPr lang="en-US" sz="2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eadersh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p,</a:t>
            </a:r>
            <a:r>
              <a:rPr lang="en-US" sz="2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ty</a:t>
            </a:r>
            <a:r>
              <a:rPr lang="en-US" sz="2000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t,</a:t>
            </a:r>
            <a:r>
              <a:rPr lang="en-US" sz="2000" b="1" spc="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</a:t>
            </a:r>
            <a:r>
              <a:rPr lang="en-US"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en-US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30" y="101344"/>
            <a:ext cx="637540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4000" b="1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4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4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</a:t>
            </a:r>
            <a:r>
              <a:rPr sz="4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enc</a:t>
            </a:r>
            <a:r>
              <a:rPr sz="4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Le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tt</a:t>
            </a:r>
            <a:r>
              <a:rPr sz="4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4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4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endParaRPr sz="4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955" y="7125843"/>
            <a:ext cx="849249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1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ETT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EL</a:t>
            </a:r>
            <a:r>
              <a:rPr sz="24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400" b="1" spc="-1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</a:t>
            </a:r>
            <a:r>
              <a:rPr sz="2400" b="1" spc="-204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400" b="1" spc="-3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4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400" b="1" spc="9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</a:t>
            </a:r>
            <a:r>
              <a:rPr sz="2000" spc="-1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flipV="1">
            <a:off x="10820400" y="7010400"/>
            <a:ext cx="457200" cy="456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44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58" y="1335151"/>
            <a:ext cx="9725025" cy="5497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 marR="12700" indent="-635">
              <a:lnSpc>
                <a:spcPct val="100000"/>
              </a:lnSpc>
            </a:pP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der</a:t>
            </a:r>
            <a:r>
              <a:rPr sz="2000" b="1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are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ll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hers</a:t>
            </a:r>
            <a:r>
              <a:rPr sz="2000" b="1" spc="-8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(or</a:t>
            </a:r>
            <a:r>
              <a:rPr sz="2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mm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</a:t>
            </a:r>
            <a:r>
              <a:rPr sz="2000" b="1" spc="5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b="1" spc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en-CA"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r>
              <a:rPr sz="2000" b="1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rom</a:t>
            </a:r>
            <a:r>
              <a:rPr sz="2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hom</a:t>
            </a:r>
            <a:r>
              <a:rPr sz="2000" b="1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ay</a:t>
            </a:r>
            <a:r>
              <a:rPr sz="2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need a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eren</a:t>
            </a:r>
            <a:r>
              <a:rPr sz="2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10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</a:t>
            </a:r>
            <a:endParaRPr sz="2000" b="1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5600" marR="20447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78964" algn="l"/>
                <a:tab pos="6437630" algn="l"/>
              </a:tabLst>
            </a:pPr>
            <a:r>
              <a:rPr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hou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now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</a:t>
            </a:r>
            <a:r>
              <a:rPr lang="en-US"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 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hey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ean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ng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ul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2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sz="2000" spc="-1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 not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por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ant</a:t>
            </a:r>
            <a:r>
              <a:rPr sz="2000" spc="-7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ili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eren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about</a:t>
            </a:r>
            <a:r>
              <a:rPr sz="200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 and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our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eng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300"/>
              </a:lnSpc>
              <a:spcBef>
                <a:spcPts val="98"/>
              </a:spcBef>
            </a:pPr>
            <a:endParaRPr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68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36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upp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eren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opy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our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68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ow 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eren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8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ee</a:t>
            </a:r>
            <a:r>
              <a:rPr sz="2000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6235" marR="53403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lt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app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sz="200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reque</a:t>
            </a:r>
            <a:r>
              <a:rPr sz="2000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hat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hey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nt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eral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5600" marR="17970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hey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ay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reque</a:t>
            </a:r>
            <a:r>
              <a:rPr sz="2000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hat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ns</a:t>
            </a:r>
            <a:r>
              <a:rPr sz="2000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den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</a:t>
            </a:r>
            <a:r>
              <a:rPr sz="2000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our</a:t>
            </a:r>
            <a:r>
              <a:rPr sz="2000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however,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lt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ade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568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OT</a:t>
            </a:r>
            <a:r>
              <a:rPr sz="2000" spc="-114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reque</a:t>
            </a:r>
            <a:r>
              <a:rPr sz="2000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</a:t>
            </a:r>
            <a:r>
              <a:rPr sz="2000" spc="-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ou</a:t>
            </a:r>
            <a:r>
              <a:rPr sz="2000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end</a:t>
            </a:r>
            <a:r>
              <a:rPr sz="2000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endParaRPr sz="2000" dirty="0">
              <a:solidFill>
                <a:schemeClr val="bg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" y="3276"/>
            <a:ext cx="10055123" cy="776912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58724" y="3657600"/>
            <a:ext cx="9296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3200" dirty="0">
              <a:solidFill>
                <a:srgbClr val="CCCC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sz="3200" dirty="0">
                <a:solidFill>
                  <a:schemeClr val="tx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http://www2.gov.bc.ca/gov/content/education-training/k-12/support/graduation/getting-credit-to-graduate/external-credentials</a:t>
            </a:r>
            <a:endParaRPr lang="en-CA" sz="32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3200" dirty="0">
              <a:solidFill>
                <a:schemeClr val="bg1"/>
              </a:solidFill>
            </a:endParaRPr>
          </a:p>
          <a:p>
            <a:endParaRPr lang="en-CA" sz="3200" dirty="0">
              <a:solidFill>
                <a:schemeClr val="bg1"/>
              </a:solidFill>
            </a:endParaRPr>
          </a:p>
          <a:p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33400" y="762000"/>
            <a:ext cx="11201400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you are involved in activities outside of school,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/>
            </a:endParaRPr>
          </a:p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may qualify for external Credits!</a:t>
            </a:r>
            <a:r>
              <a:rPr lang="en-CA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/>
            <a:endParaRPr lang="en-CA" sz="3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alibri"/>
              </a:rPr>
              <a:t>Use the following site to see if your extracurricular activity qualifies for 2 or more credits.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" y="3276"/>
            <a:ext cx="10055123" cy="776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3" y="507580"/>
            <a:ext cx="10052476" cy="670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8475" y="2878073"/>
            <a:ext cx="4465701" cy="2736850"/>
          </a:xfrm>
          <a:custGeom>
            <a:avLst/>
            <a:gdLst/>
            <a:ahLst/>
            <a:cxnLst/>
            <a:rect l="l" t="t" r="r" b="b"/>
            <a:pathLst>
              <a:path w="4465701" h="2736850">
                <a:moveTo>
                  <a:pt x="0" y="2736850"/>
                </a:moveTo>
                <a:lnTo>
                  <a:pt x="4465701" y="2736850"/>
                </a:lnTo>
                <a:lnTo>
                  <a:pt x="4465701" y="0"/>
                </a:lnTo>
                <a:lnTo>
                  <a:pt x="0" y="0"/>
                </a:lnTo>
                <a:lnTo>
                  <a:pt x="0" y="273685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8475" y="2878073"/>
            <a:ext cx="4465701" cy="2736850"/>
          </a:xfrm>
          <a:custGeom>
            <a:avLst/>
            <a:gdLst/>
            <a:ahLst/>
            <a:cxnLst/>
            <a:rect l="l" t="t" r="r" b="b"/>
            <a:pathLst>
              <a:path w="4465701" h="2736850">
                <a:moveTo>
                  <a:pt x="0" y="2736850"/>
                </a:moveTo>
                <a:lnTo>
                  <a:pt x="4465701" y="2736850"/>
                </a:lnTo>
                <a:lnTo>
                  <a:pt x="4465701" y="0"/>
                </a:lnTo>
                <a:lnTo>
                  <a:pt x="0" y="0"/>
                </a:lnTo>
                <a:lnTo>
                  <a:pt x="0" y="2736850"/>
                </a:lnTo>
                <a:close/>
              </a:path>
            </a:pathLst>
          </a:custGeom>
          <a:ln w="25400">
            <a:solidFill>
              <a:srgbClr val="968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9938" y="2586990"/>
            <a:ext cx="515107" cy="704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4999" y="2972556"/>
            <a:ext cx="1432558" cy="5882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7894" y="2972556"/>
            <a:ext cx="3506723" cy="588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94954" y="2972556"/>
            <a:ext cx="429767" cy="588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4997" y="3277356"/>
            <a:ext cx="4105653" cy="588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0990" y="3277356"/>
            <a:ext cx="429767" cy="588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4997" y="3582156"/>
            <a:ext cx="3648453" cy="5882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3790" y="3582156"/>
            <a:ext cx="429767" cy="588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4997" y="3886955"/>
            <a:ext cx="4776213" cy="5882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1550" y="3886955"/>
            <a:ext cx="429767" cy="588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4997" y="4191761"/>
            <a:ext cx="2075686" cy="5882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1021" y="4191761"/>
            <a:ext cx="429766" cy="588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8538" y="4514850"/>
            <a:ext cx="348993" cy="4754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4997" y="4740395"/>
            <a:ext cx="708658" cy="5882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50402" y="4740395"/>
            <a:ext cx="429767" cy="588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1716" y="3109671"/>
            <a:ext cx="4225030" cy="5480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5271" y="3720180"/>
            <a:ext cx="3246750" cy="2574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7395" y="4024985"/>
            <a:ext cx="4342452" cy="5394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4281" y="5225277"/>
            <a:ext cx="4001509" cy="2067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54" y="1204722"/>
            <a:ext cx="3442715" cy="23393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344400" y="6558911"/>
            <a:ext cx="25844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1400" y="6834605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46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29195" y="3371850"/>
            <a:ext cx="1455418" cy="174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07731" y="4074414"/>
            <a:ext cx="1455418" cy="174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26959" y="4938521"/>
            <a:ext cx="1455418" cy="174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0226E2-7D22-4782-8AD5-B438C4354C07}"/>
              </a:ext>
            </a:extLst>
          </p:cNvPr>
          <p:cNvSpPr txBox="1"/>
          <p:nvPr/>
        </p:nvSpPr>
        <p:spPr>
          <a:xfrm>
            <a:off x="425323" y="871509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Additional Scholarship Resources</a:t>
            </a:r>
            <a:endParaRPr lang="en-CA" sz="4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144F1B-D1EB-4AE2-8FBA-ECCA4804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3" y="2245458"/>
            <a:ext cx="3038475" cy="11263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D959DC-6E4B-49E7-8553-7CDB7E472970}"/>
              </a:ext>
            </a:extLst>
          </p:cNvPr>
          <p:cNvSpPr txBox="1"/>
          <p:nvPr/>
        </p:nvSpPr>
        <p:spPr>
          <a:xfrm>
            <a:off x="4100197" y="2454711"/>
            <a:ext cx="498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Studentawards.com </a:t>
            </a:r>
            <a:endParaRPr lang="en-CA" sz="40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292AF1-1BDE-43CC-B241-529E9099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92" y="4409478"/>
            <a:ext cx="3600450" cy="6953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A85FE2A-985F-487A-9DD6-D9FDBA152FE1}"/>
              </a:ext>
            </a:extLst>
          </p:cNvPr>
          <p:cNvSpPr txBox="1"/>
          <p:nvPr/>
        </p:nvSpPr>
        <p:spPr>
          <a:xfrm>
            <a:off x="4277081" y="4415196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Scholarshipscanada.com </a:t>
            </a:r>
            <a:endParaRPr lang="en-CA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47254" y="67818"/>
            <a:ext cx="2311146" cy="3503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2819400"/>
            <a:ext cx="2245614" cy="3372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6F51A-4789-4CD5-823A-23D679D02DB0}"/>
              </a:ext>
            </a:extLst>
          </p:cNvPr>
          <p:cNvSpPr txBox="1"/>
          <p:nvPr/>
        </p:nvSpPr>
        <p:spPr>
          <a:xfrm flipH="1">
            <a:off x="1447800" y="163739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Scholarship Myths</a:t>
            </a:r>
            <a:endParaRPr lang="en-CA" sz="7200" dirty="0"/>
          </a:p>
        </p:txBody>
      </p:sp>
      <p:pic>
        <p:nvPicPr>
          <p:cNvPr id="10" name="Picture 9" descr="A silhouette of a person&#10;&#10;Description automatically generated with low confidence">
            <a:extLst>
              <a:ext uri="{FF2B5EF4-FFF2-40B4-BE49-F238E27FC236}">
                <a16:creationId xmlns:a16="http://schemas.microsoft.com/office/drawing/2014/main" id="{6CC61D37-DFC7-46F9-87C5-1E2ED331C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3200" y="3276600"/>
            <a:ext cx="3294185" cy="428244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3905" y="2288"/>
            <a:ext cx="1187191" cy="1395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6599" y="2288"/>
            <a:ext cx="1158238" cy="1395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0333" y="2287"/>
            <a:ext cx="6839710" cy="1395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5542" y="2287"/>
            <a:ext cx="1156715" cy="1395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0838" y="642368"/>
            <a:ext cx="7537703" cy="1670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2333" y="1556768"/>
            <a:ext cx="4937758" cy="16703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5590" y="1556768"/>
            <a:ext cx="1156715" cy="16703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2123" y="3280283"/>
            <a:ext cx="8398510" cy="3540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0" marR="12700" indent="-38163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3065" algn="l"/>
              </a:tabLst>
            </a:pP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bou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b="1" spc="-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Calibri"/>
                <a:cs typeface="Calibri"/>
              </a:rPr>
              <a:t>wr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han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FFFFFF"/>
              </a:buClr>
              <a:buFont typeface="Arial"/>
              <a:buChar char="•"/>
            </a:pPr>
            <a:endParaRPr sz="1000" dirty="0"/>
          </a:p>
          <a:p>
            <a:pPr marL="393700" marR="471170" indent="-38163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3065" algn="l"/>
              </a:tabLst>
            </a:pP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3600" b="1" spc="-7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spc="-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imp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han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spc="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36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297161" y="2288"/>
            <a:ext cx="761238" cy="147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8269" y="720092"/>
            <a:ext cx="1040129" cy="1670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993393"/>
            <a:ext cx="10208580" cy="18796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5120" marR="12700" indent="-312420">
              <a:lnSpc>
                <a:spcPct val="100000"/>
              </a:lnSpc>
              <a:tabLst>
                <a:tab pos="628015" algn="l"/>
              </a:tabLst>
            </a:pPr>
            <a:r>
              <a:rPr sz="6000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6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	</a:t>
            </a:r>
            <a:r>
              <a:rPr sz="6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6000" b="1" spc="-1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Am</a:t>
            </a:r>
            <a:r>
              <a:rPr sz="6000" b="1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 </a:t>
            </a:r>
            <a:r>
              <a:rPr sz="6000" b="1" spc="-5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op</a:t>
            </a:r>
            <a:r>
              <a:rPr sz="6000" b="1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CA" sz="6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Academic Student,</a:t>
            </a:r>
            <a:r>
              <a:rPr sz="6000" b="1" spc="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sz="6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2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</a:t>
            </a:r>
            <a:r>
              <a:rPr sz="6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il</a:t>
            </a:r>
            <a:r>
              <a:rPr sz="6000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</a:t>
            </a:r>
            <a:r>
              <a:rPr sz="6000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</a:t>
            </a:r>
            <a:r>
              <a:rPr sz="6000" b="1" spc="-2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et</a:t>
            </a:r>
            <a:r>
              <a:rPr sz="6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6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6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Full </a:t>
            </a:r>
            <a:r>
              <a:rPr sz="6000" b="1" spc="-4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6000" b="1" spc="-4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</a:t>
            </a:r>
            <a:r>
              <a:rPr sz="6000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hol</a:t>
            </a:r>
            <a:r>
              <a:rPr sz="6000" b="1" spc="-6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</a:t>
            </a:r>
            <a:r>
              <a:rPr sz="6000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</a:t>
            </a:r>
            <a:r>
              <a:rPr sz="6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sz="6000" b="1" spc="-8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</a:t>
            </a:r>
            <a:r>
              <a:rPr sz="6000" b="1" spc="-35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ip</a:t>
            </a:r>
            <a:endParaRPr sz="6000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3276600"/>
            <a:ext cx="7454900" cy="271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FFFFFF"/>
              </a:buClr>
              <a:tabLst>
                <a:tab pos="393065" algn="l"/>
              </a:tabLst>
            </a:pPr>
            <a:r>
              <a:rPr lang="en-US" sz="3600" spc="-1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…f</a:t>
            </a:r>
            <a:r>
              <a:rPr sz="3600" spc="-7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</a:t>
            </a:r>
            <a:r>
              <a:rPr sz="3600" spc="-6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CA" sz="3600" spc="-8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25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ud</a:t>
            </a:r>
            <a:r>
              <a:rPr sz="3600" spc="-25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7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</a:t>
            </a:r>
            <a:r>
              <a:rPr sz="3600" spc="-1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CA" sz="3600" spc="-1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</a:t>
            </a:r>
            <a:r>
              <a:rPr sz="3600" spc="-9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CA" sz="36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</a:t>
            </a:r>
            <a:r>
              <a:rPr sz="3600" spc="-1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ul</a:t>
            </a:r>
            <a:r>
              <a:rPr sz="36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</a:t>
            </a:r>
            <a:r>
              <a:rPr sz="3600" spc="-6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CA" sz="36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2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ch</a:t>
            </a:r>
            <a:r>
              <a:rPr sz="3600" spc="-5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la</a:t>
            </a:r>
            <a:r>
              <a:rPr sz="3600" spc="-12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5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hi</a:t>
            </a:r>
            <a:r>
              <a:rPr sz="3600" spc="-1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</a:t>
            </a:r>
            <a:r>
              <a:rPr sz="36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endParaRPr sz="36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000"/>
              </a:lnSpc>
              <a:buClr>
                <a:srgbClr val="FFFFFF"/>
              </a:buClr>
              <a:buFont typeface="Arial"/>
              <a:buChar char="•"/>
            </a:pPr>
            <a:endParaRPr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400"/>
              </a:lnSpc>
              <a:spcBef>
                <a:spcPts val="91"/>
              </a:spcBef>
              <a:buClr>
                <a:srgbClr val="FFFFFF"/>
              </a:buClr>
              <a:buFont typeface="Arial"/>
              <a:buChar char="•"/>
            </a:pPr>
            <a:endParaRPr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93700" indent="-3810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3065" algn="l"/>
              </a:tabLst>
            </a:pPr>
            <a:r>
              <a:rPr sz="36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Al</a:t>
            </a:r>
            <a:r>
              <a:rPr sz="3600" spc="-1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wa</a:t>
            </a:r>
            <a:r>
              <a:rPr sz="3600" spc="-114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y</a:t>
            </a:r>
            <a:r>
              <a:rPr sz="36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17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xpl</a:t>
            </a:r>
            <a:r>
              <a:rPr sz="36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-9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ot</a:t>
            </a:r>
            <a:r>
              <a:rPr sz="36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</a:t>
            </a:r>
            <a:r>
              <a:rPr sz="36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</a:t>
            </a:r>
            <a:r>
              <a:rPr sz="36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ns</a:t>
            </a:r>
            <a:r>
              <a:rPr sz="36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</a:t>
            </a:r>
            <a:r>
              <a:rPr sz="36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aila</a:t>
            </a:r>
            <a:r>
              <a:rPr sz="3600" spc="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</a:t>
            </a:r>
            <a:r>
              <a:rPr sz="36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endParaRPr sz="36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22605" lvl="1">
              <a:lnSpc>
                <a:spcPct val="100000"/>
              </a:lnSpc>
              <a:buClr>
                <a:srgbClr val="FFFFFF"/>
              </a:buClr>
              <a:tabLst>
                <a:tab pos="840105" algn="l"/>
              </a:tabLst>
            </a:pPr>
            <a:r>
              <a:rPr lang="en-CA"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-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3100" spc="-1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ry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100" spc="-1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 </a:t>
            </a:r>
            <a:r>
              <a:rPr sz="3100" spc="-1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</a:t>
            </a:r>
            <a:r>
              <a:rPr sz="3100" spc="-8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</a:t>
            </a:r>
            <a:r>
              <a:rPr sz="3100" spc="-7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100" spc="-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</a:t>
            </a:r>
            <a:r>
              <a:rPr sz="3100" spc="-5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</a:t>
            </a:r>
            <a:r>
              <a:rPr sz="3100" spc="-12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</a:t>
            </a:r>
            <a:r>
              <a:rPr sz="3100" spc="-4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endParaRPr sz="31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–"/>
            </a:pPr>
            <a:endParaRPr sz="65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22605" lvl="1">
              <a:lnSpc>
                <a:spcPct val="100000"/>
              </a:lnSpc>
              <a:buClr>
                <a:srgbClr val="FFFFFF"/>
              </a:buClr>
              <a:tabLst>
                <a:tab pos="840105" algn="l"/>
              </a:tabLst>
            </a:pPr>
            <a:r>
              <a:rPr lang="en-CA"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-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100" spc="-3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ud</a:t>
            </a:r>
            <a:r>
              <a:rPr sz="3100" spc="-4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sz="3100" spc="-9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sz="3100" spc="-7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</a:t>
            </a:r>
            <a:r>
              <a:rPr sz="3100" spc="-3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</a:t>
            </a:r>
            <a:r>
              <a:rPr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ans</a:t>
            </a:r>
            <a:endParaRPr lang="en-US" sz="3100" spc="-25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522605" lvl="1">
              <a:lnSpc>
                <a:spcPct val="100000"/>
              </a:lnSpc>
              <a:buClr>
                <a:srgbClr val="FFFFFF"/>
              </a:buClr>
              <a:tabLst>
                <a:tab pos="840105" algn="l"/>
              </a:tabLst>
            </a:pPr>
            <a:r>
              <a:rPr lang="en-CA" sz="3100" spc="-25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-Part-time work</a:t>
            </a:r>
            <a:endParaRPr sz="3100" dirty="0">
              <a:solidFill>
                <a:schemeClr val="bg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99653" y="1535429"/>
            <a:ext cx="1042415" cy="150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7236" y="522476"/>
            <a:ext cx="7463790" cy="2517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5400" b="1" spc="-1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I</a:t>
            </a:r>
            <a:r>
              <a:rPr sz="5400" b="1" spc="-1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4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hou</a:t>
            </a:r>
            <a:r>
              <a:rPr sz="5400" b="1" spc="-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l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d</a:t>
            </a:r>
            <a:r>
              <a:rPr sz="5400" b="1" spc="-1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7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-8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p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p</a:t>
            </a:r>
            <a:r>
              <a:rPr sz="5400" b="1" spc="-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l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y</a:t>
            </a:r>
            <a:r>
              <a:rPr sz="5400" b="1" spc="-1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8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t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a</a:t>
            </a:r>
            <a:r>
              <a:rPr sz="5400" b="1" spc="-2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5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m</a:t>
            </a:r>
            <a:r>
              <a:rPr sz="5400" b="1" spc="-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-18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n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y</a:t>
            </a:r>
            <a:r>
              <a:rPr sz="5400" b="1" spc="-1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2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-4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h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1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l</a:t>
            </a:r>
            <a:r>
              <a:rPr sz="5400" b="1" spc="-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-7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r</a:t>
            </a:r>
            <a:r>
              <a:rPr sz="5400" b="1" spc="-4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h</a:t>
            </a:r>
            <a:r>
              <a:rPr sz="5400" b="1" spc="-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i</a:t>
            </a:r>
            <a:r>
              <a:rPr sz="5400" b="1" spc="-10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p</a:t>
            </a:r>
            <a:r>
              <a:rPr sz="5400" b="1" spc="-2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-2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-5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8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p</a:t>
            </a:r>
            <a:r>
              <a:rPr sz="5400" b="1" spc="-5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4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ssi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b</a:t>
            </a:r>
            <a:r>
              <a:rPr sz="5400" b="1" spc="-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l</a:t>
            </a:r>
            <a:r>
              <a:rPr sz="5400" b="1" spc="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e</a:t>
            </a:r>
            <a:r>
              <a:rPr sz="5400" b="1" spc="-6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sz="5400" b="1" spc="-10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t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o</a:t>
            </a:r>
            <a:r>
              <a:rPr sz="5400" b="1" spc="-1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5400" b="1" spc="-1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i</a:t>
            </a:r>
            <a:r>
              <a:rPr sz="5400" b="1" spc="-4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n</a:t>
            </a:r>
            <a:r>
              <a:rPr sz="5400" b="1" spc="-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-13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r</a:t>
            </a:r>
            <a:r>
              <a:rPr sz="5400" b="1" spc="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e</a:t>
            </a:r>
            <a:r>
              <a:rPr sz="5400" b="1" spc="-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r>
              <a:rPr sz="5400" b="1" spc="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e </a:t>
            </a:r>
            <a:r>
              <a:rPr lang="en-US" sz="5400" b="1" spc="-9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m</a:t>
            </a:r>
            <a:r>
              <a:rPr sz="5400" b="1" spc="-3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y</a:t>
            </a:r>
            <a:r>
              <a:rPr sz="5400" b="1" spc="-7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5400" b="1" spc="-40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-7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h</a:t>
            </a:r>
            <a:r>
              <a:rPr sz="5400" b="1" spc="-6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</a:t>
            </a:r>
            <a:r>
              <a:rPr sz="5400" b="1" spc="-8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n</a:t>
            </a:r>
            <a:r>
              <a:rPr sz="5400" b="1" spc="-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c</a:t>
            </a:r>
            <a:r>
              <a:rPr sz="5400" b="1" spc="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e</a:t>
            </a:r>
            <a:r>
              <a:rPr sz="5400" b="1" spc="-25" dirty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s</a:t>
            </a:r>
            <a:endParaRPr sz="54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923" y="3436745"/>
            <a:ext cx="9422765" cy="2602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ct val="100000"/>
              </a:lnSpc>
            </a:pPr>
            <a:r>
              <a:rPr lang="en-CA" sz="4000" spc="-50" dirty="0">
                <a:solidFill>
                  <a:srgbClr val="FFFFFF"/>
                </a:solidFill>
                <a:latin typeface="Calibri"/>
                <a:cs typeface="Calibri"/>
              </a:rPr>
              <a:t>True…</a:t>
            </a:r>
            <a:r>
              <a:rPr lang="en-CA" sz="4000" spc="-55" dirty="0">
                <a:solidFill>
                  <a:srgbClr val="FFFFFF"/>
                </a:solidFill>
                <a:latin typeface="Calibri"/>
                <a:cs typeface="Calibri"/>
              </a:rPr>
              <a:t>but…</a:t>
            </a:r>
            <a:endParaRPr lang="en-CA" sz="4000" dirty="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 dirty="0"/>
          </a:p>
          <a:p>
            <a:pPr marL="12700" marR="12700" indent="1270">
              <a:lnSpc>
                <a:spcPct val="100000"/>
              </a:lnSpc>
            </a:pPr>
            <a:r>
              <a:rPr sz="4000" spc="-6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 tho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000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7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4000" spc="-10" dirty="0">
                <a:solidFill>
                  <a:srgbClr val="FFFFFF"/>
                </a:solidFill>
                <a:latin typeface="Calibri"/>
                <a:cs typeface="Calibri"/>
              </a:rPr>
              <a:t> ,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000" spc="-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ng.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8521" y="2286"/>
            <a:ext cx="1156714" cy="1421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8050" y="668275"/>
            <a:ext cx="1156715" cy="1670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985" y="838200"/>
            <a:ext cx="9493125" cy="18796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3770" marR="12700" indent="-1666239">
              <a:lnSpc>
                <a:spcPct val="100000"/>
              </a:lnSpc>
            </a:pPr>
            <a:r>
              <a:rPr sz="6000" b="1" spc="-8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6000" b="1" spc="-8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-5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sz="6000" b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6000" b="1" spc="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8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H</a:t>
            </a:r>
            <a:r>
              <a:rPr sz="6000" b="1" spc="-7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6000" b="1" spc="-8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-7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6000" b="1" spc="-4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</a:t>
            </a:r>
            <a:r>
              <a:rPr sz="6000" b="1" spc="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6000" b="1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28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6000" b="1" spc="-5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ol</a:t>
            </a:r>
            <a:r>
              <a:rPr sz="6000" b="1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sz="6000" b="1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7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6000" b="1" spc="-8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tud</a:t>
            </a:r>
            <a:r>
              <a:rPr sz="6000" b="1" spc="-6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6000" b="1" spc="-2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6000" b="1" spc="-5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ts</a:t>
            </a:r>
            <a:r>
              <a:rPr sz="6000" b="1" spc="-4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1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g</a:t>
            </a:r>
            <a:r>
              <a:rPr sz="6000" b="1" spc="-7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6000" b="1" spc="-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6000" b="1" spc="-5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6000" b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sc</a:t>
            </a:r>
            <a:r>
              <a:rPr sz="6000" b="1" spc="-6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hol</a:t>
            </a:r>
            <a:r>
              <a:rPr sz="6000" b="1" spc="-6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6000" b="1" spc="-16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6000" b="1" spc="-6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sh</a:t>
            </a:r>
            <a:r>
              <a:rPr sz="6000" b="1" spc="-3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6000" b="1" spc="-13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6000" b="1" spc="-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endParaRPr sz="60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641" y="3733800"/>
            <a:ext cx="8461375" cy="2994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-5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G</a:t>
            </a:r>
            <a:r>
              <a:rPr sz="3600" spc="-18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ad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5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imp</a:t>
            </a:r>
            <a:r>
              <a:rPr sz="3600" spc="-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14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7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3600" spc="-1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3600" spc="-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</a:t>
            </a:r>
            <a:r>
              <a:rPr sz="3600" spc="-3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-14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</a:t>
            </a:r>
            <a:r>
              <a:rPr sz="3600" spc="-7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1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v</a:t>
            </a:r>
            <a:r>
              <a:rPr sz="3600" spc="-5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66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3600" spc="-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,</a:t>
            </a:r>
            <a:r>
              <a:rPr sz="3600" spc="-3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spc="-6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they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6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i="1" u="heavy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3600" i="1" u="heavy" spc="-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3600" i="1" u="heavy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ly</a:t>
            </a:r>
            <a:r>
              <a:rPr sz="3600" i="1" u="heavy" spc="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i="1" u="heavy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1</a:t>
            </a:r>
            <a:r>
              <a:rPr sz="3600" i="1" u="heavy" spc="-4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w</a:t>
            </a:r>
            <a:r>
              <a:rPr sz="3600" i="1" u="heavy" spc="-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ay</a:t>
            </a:r>
            <a:r>
              <a:rPr sz="3600" i="1" u="heavy" spc="1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</a:t>
            </a:r>
            <a:r>
              <a:rPr sz="3600" spc="-7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-4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8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ud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3600" spc="-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ts 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5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me</a:t>
            </a:r>
            <a:r>
              <a:rPr sz="3600" spc="-4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3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u</a:t>
            </a:r>
            <a:r>
              <a:rPr sz="3600" spc="-1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5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sz="3600" spc="-4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sz="3600" spc="-3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7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1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v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al</a:t>
            </a:r>
            <a:r>
              <a:rPr sz="3600" spc="-1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u</a:t>
            </a:r>
            <a:r>
              <a:rPr sz="3600" spc="-6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-5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3600" spc="-4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36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 dirty="0">
              <a:solidFill>
                <a:schemeClr val="bg2">
                  <a:lumMod val="75000"/>
                </a:schemeClr>
              </a:solidFill>
            </a:endParaRPr>
          </a:p>
          <a:p>
            <a:pPr marL="583565" marR="127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-3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3600" spc="-13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sz="3600" spc="-7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ch</a:t>
            </a:r>
            <a:r>
              <a:rPr sz="3600" spc="-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3600" spc="-13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hi</a:t>
            </a:r>
            <a:r>
              <a:rPr sz="3600" spc="-3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6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consider</a:t>
            </a:r>
            <a:r>
              <a:rPr sz="3600" spc="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spc="-7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multiple aspects of your secondary experience, </a:t>
            </a:r>
            <a:r>
              <a:rPr sz="3600" spc="-4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3600" spc="-2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3600" spc="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 ju</a:t>
            </a:r>
            <a:r>
              <a:rPr sz="3600" spc="-8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3600" spc="-1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3600" spc="-4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ma</a:t>
            </a:r>
            <a:r>
              <a:rPr sz="3600" spc="-1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3600" spc="-1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k</a:t>
            </a:r>
            <a:r>
              <a:rPr sz="3600" spc="-2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s!</a:t>
            </a:r>
            <a:endParaRPr sz="36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1133" y="1043177"/>
            <a:ext cx="1024126" cy="147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" y="727072"/>
            <a:ext cx="9298306" cy="166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51510">
              <a:lnSpc>
                <a:spcPct val="100000"/>
              </a:lnSpc>
            </a:pPr>
            <a:r>
              <a:rPr sz="5300" b="1" spc="-1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I</a:t>
            </a:r>
            <a:r>
              <a:rPr sz="5300" b="1" spc="-3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-2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n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</a:t>
            </a:r>
            <a:r>
              <a:rPr sz="53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</a:t>
            </a:r>
            <a:r>
              <a:rPr sz="5300" b="1" spc="-5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-17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</a:t>
            </a:r>
            <a:r>
              <a:rPr sz="5300" b="1" spc="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h</a:t>
            </a:r>
            <a:r>
              <a:rPr sz="5300" b="1" spc="-15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</a:t>
            </a:r>
            <a:r>
              <a:rPr sz="5300" b="1" spc="-1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v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</a:t>
            </a:r>
            <a:r>
              <a:rPr sz="5300" b="1" spc="-1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-5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lo</a:t>
            </a:r>
            <a:r>
              <a:rPr sz="5300" b="1" spc="-2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</a:t>
            </a:r>
            <a:r>
              <a:rPr sz="5300" b="1" spc="-2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of </a:t>
            </a:r>
            <a:r>
              <a:rPr sz="5300" b="1" spc="-16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x</a:t>
            </a:r>
            <a:r>
              <a:rPr sz="5300" b="1" spc="-2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</a:t>
            </a:r>
            <a:r>
              <a:rPr sz="5300" b="1" spc="-254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u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rric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u</a:t>
            </a:r>
            <a:r>
              <a:rPr sz="53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l</a:t>
            </a:r>
            <a:r>
              <a:rPr sz="5300" b="1" spc="-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</a:t>
            </a:r>
            <a:r>
              <a:rPr sz="5300" b="1" spc="-4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/ </a:t>
            </a:r>
            <a:r>
              <a:rPr sz="5300" b="1" spc="-11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v</a:t>
            </a:r>
            <a:r>
              <a:rPr sz="5300" b="1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</a:t>
            </a:r>
            <a:r>
              <a:rPr sz="53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l</a:t>
            </a:r>
            <a:r>
              <a:rPr sz="5300" b="1" spc="-3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u</a:t>
            </a:r>
            <a:r>
              <a:rPr sz="5300" b="1" spc="-1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n</a:t>
            </a:r>
            <a:r>
              <a:rPr sz="5300" b="1" spc="-14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</a:t>
            </a:r>
            <a:r>
              <a:rPr sz="5300" b="1" spc="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eer</a:t>
            </a:r>
            <a:r>
              <a:rPr lang="en-US" sz="5300" b="1" spc="5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hours</a:t>
            </a:r>
            <a:endParaRPr sz="53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555" y="2836035"/>
            <a:ext cx="8790305" cy="232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835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4000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6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4000" spc="-10" dirty="0">
                <a:solidFill>
                  <a:srgbClr val="FFFFFF"/>
                </a:solidFill>
                <a:latin typeface="Calibri"/>
                <a:cs typeface="Calibri"/>
              </a:rPr>
              <a:t> ,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1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5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spc="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584200" marR="127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4000" spc="-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lang="en-US" sz="4000" spc="-1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1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000" spc="-40" dirty="0">
                <a:solidFill>
                  <a:srgbClr val="FFFFFF"/>
                </a:solidFill>
                <a:latin typeface="Calibri"/>
                <a:cs typeface="Calibri"/>
              </a:rPr>
              <a:t>demonstrate leadership, specialization or excellence in their chosen areas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0039350" cy="44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19613-84C2-4588-8CAF-3E7AA922E2D6}"/>
              </a:ext>
            </a:extLst>
          </p:cNvPr>
          <p:cNvSpPr txBox="1"/>
          <p:nvPr/>
        </p:nvSpPr>
        <p:spPr>
          <a:xfrm>
            <a:off x="1724025" y="5181600"/>
            <a:ext cx="68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www.volunteervernon.ca</a:t>
            </a:r>
            <a:endParaRPr lang="en-CA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7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101" y="435105"/>
            <a:ext cx="6060947" cy="1546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6409" y="435105"/>
            <a:ext cx="1120137" cy="154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5444" y="853033"/>
            <a:ext cx="5068030" cy="653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" y="6421373"/>
            <a:ext cx="9980675" cy="1042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2026" y="6421373"/>
            <a:ext cx="706373" cy="1042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051" y="6701625"/>
            <a:ext cx="9433287" cy="446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15800" y="5638800"/>
            <a:ext cx="10160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D5EB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obe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r</a:t>
            </a:r>
            <a:r>
              <a:rPr sz="1100" spc="-8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6</a:t>
            </a:r>
            <a:r>
              <a:rPr sz="1100" spc="0" dirty="0">
                <a:solidFill>
                  <a:srgbClr val="D5EBFF"/>
                </a:solidFill>
                <a:latin typeface="Arial"/>
                <a:cs typeface="Arial"/>
              </a:rPr>
              <a:t>,</a:t>
            </a:r>
            <a:r>
              <a:rPr sz="1100" spc="-25" dirty="0">
                <a:solidFill>
                  <a:srgbClr val="D5EB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2015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0825" y="6016709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5EBFF"/>
                </a:solidFill>
                <a:latin typeface="Arial"/>
                <a:cs typeface="Arial"/>
              </a:rPr>
              <a:t>48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0625" y="2362200"/>
            <a:ext cx="8277136" cy="3657600"/>
          </a:xfrm>
          <a:custGeom>
            <a:avLst/>
            <a:gdLst/>
            <a:ahLst/>
            <a:cxnLst/>
            <a:rect l="l" t="t" r="r" b="b"/>
            <a:pathLst>
              <a:path w="8277136" h="3657600">
                <a:moveTo>
                  <a:pt x="0" y="0"/>
                </a:moveTo>
                <a:lnTo>
                  <a:pt x="8277136" y="0"/>
                </a:lnTo>
                <a:lnTo>
                  <a:pt x="8277136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625" y="2362200"/>
            <a:ext cx="8277136" cy="3657600"/>
          </a:xfrm>
          <a:custGeom>
            <a:avLst/>
            <a:gdLst/>
            <a:ahLst/>
            <a:cxnLst/>
            <a:rect l="l" t="t" r="r" b="b"/>
            <a:pathLst>
              <a:path w="8277136" h="3657600">
                <a:moveTo>
                  <a:pt x="0" y="0"/>
                </a:moveTo>
                <a:lnTo>
                  <a:pt x="8277136" y="0"/>
                </a:lnTo>
                <a:lnTo>
                  <a:pt x="8277136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28241" y="2898140"/>
            <a:ext cx="4090670" cy="182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.st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uden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hool</a:t>
            </a:r>
            <a:r>
              <a:rPr sz="2400" u="heavy" spc="5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</a:t>
            </a:r>
            <a:r>
              <a:rPr sz="2400" u="heavy" spc="-260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hola</a:t>
            </a:r>
            <a:r>
              <a:rPr sz="2400" u="heavy" spc="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hips</a:t>
            </a:r>
            <a:r>
              <a:rPr sz="2400" u="heavy" spc="20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400" u="heavy" spc="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-2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.y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anada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.ca</a:t>
            </a:r>
            <a:r>
              <a:rPr sz="2400" spc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c.ca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8241" y="4726940"/>
            <a:ext cx="7183120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s/f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inan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400" u="heavy" spc="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2400" u="heavy" spc="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tm</a:t>
            </a:r>
            <a:r>
              <a:rPr sz="2400" u="heavy" spc="80" dirty="0">
                <a:solidFill>
                  <a:schemeClr val="bg1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spc="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appl</a:t>
            </a:r>
            <a:r>
              <a:rPr sz="2400" spc="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onl</a:t>
            </a:r>
            <a:r>
              <a:rPr sz="2400" spc="-2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ne)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400" u="heavy" spc="-285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heavy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edupa</a:t>
            </a:r>
            <a:r>
              <a:rPr sz="2400" u="heavy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ss.</a:t>
            </a:r>
            <a:r>
              <a:rPr sz="2400" u="heavy" spc="-5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400" u="heavy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400" u="heavy" dirty="0">
                <a:solidFill>
                  <a:schemeClr val="bg1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endParaRPr lang="en-US" sz="2400" u="heavy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855"/>
              </a:lnSpc>
            </a:pPr>
            <a:r>
              <a:rPr sz="2400" spc="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 boun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uden</a:t>
            </a:r>
            <a:r>
              <a:rPr sz="2400" spc="0" dirty="0">
                <a:latin typeface="Arial"/>
                <a:cs typeface="Arial"/>
              </a:rPr>
              <a:t>ts)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1106284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922067"/>
            <a:ext cx="216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Post-Secondary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4572000"/>
            <a:ext cx="131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Gap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276600"/>
            <a:ext cx="87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0" y="3884449"/>
            <a:ext cx="94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Travel</a:t>
            </a:r>
          </a:p>
        </p:txBody>
      </p:sp>
    </p:spTree>
    <p:extLst>
      <p:ext uri="{BB962C8B-B14F-4D97-AF65-F5344CB8AC3E}">
        <p14:creationId xmlns:p14="http://schemas.microsoft.com/office/powerpoint/2010/main" val="1890844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F00A2-1EFB-4FEC-9B3C-0E8B174BF6B6}"/>
              </a:ext>
            </a:extLst>
          </p:cNvPr>
          <p:cNvSpPr txBox="1"/>
          <p:nvPr/>
        </p:nvSpPr>
        <p:spPr>
          <a:xfrm>
            <a:off x="2552700" y="1585633"/>
            <a:ext cx="495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www.studentscholarships.org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www.bcscholarships.ca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www.ammsa.com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www.nursingscholarships.ca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www.nupge.ca/sholarships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www.engineeringscholarships.ca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www.listofscholarships.ca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www.aucc.ca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www.bcschoolsports.ca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www.canlearn.ca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www.cdnprincipals.org/AWARDS.htm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www.chfscholarships.com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www.loranawards.ca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www.yconic.com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F53A0-711E-4070-81BC-2F4C8252C52F}"/>
              </a:ext>
            </a:extLst>
          </p:cNvPr>
          <p:cNvSpPr txBox="1"/>
          <p:nvPr/>
        </p:nvSpPr>
        <p:spPr>
          <a:xfrm>
            <a:off x="990600" y="685800"/>
            <a:ext cx="743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Scholarship Resources Continued…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3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C494D8-47B4-422C-8FEA-7900D4E91DB6}"/>
              </a:ext>
            </a:extLst>
          </p:cNvPr>
          <p:cNvSpPr txBox="1"/>
          <p:nvPr/>
        </p:nvSpPr>
        <p:spPr>
          <a:xfrm>
            <a:off x="2057400" y="1905000"/>
            <a:ext cx="5692872" cy="47705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Register Here!</a:t>
            </a:r>
            <a:endParaRPr lang="en-US" sz="28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2800" u="sng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Fair - Post-Secondary BC (postsecondarybc.ca)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November 3, 9, 18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December 1, 7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9:00AM-7:00PM</a:t>
            </a:r>
          </a:p>
          <a:p>
            <a:pPr algn="ctr"/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E99F9-35C0-4517-99CB-13389D83E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200"/>
            <a:ext cx="5067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61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B747E-1799-41CC-9347-3C4A0050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1200"/>
            <a:ext cx="7048500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16B34-6E8E-4FD9-909B-AE12016D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5067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29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DA5A-B6F2-463C-AE33-31883BE8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28600"/>
            <a:ext cx="6124834" cy="1358837"/>
          </a:xfrm>
        </p:spPr>
        <p:txBody>
          <a:bodyPr>
            <a:normAutofit/>
          </a:bodyPr>
          <a:lstStyle/>
          <a:p>
            <a:r>
              <a:rPr lang="en-US" dirty="0"/>
              <a:t>Post-Secondary In-Person Visits and Virtual Sessions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49FB-EE1A-47D1-8523-94EF1EB5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49" y="1905000"/>
            <a:ext cx="5356098" cy="63306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CA" sz="8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Okanagan College, Vernon campus</a:t>
            </a:r>
          </a:p>
          <a:p>
            <a:pPr marL="0" indent="0">
              <a:buNone/>
            </a:pPr>
            <a:r>
              <a:rPr lang="en-CA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 Open House &amp; Spotlight Sessions on November 2nd and 15th </a:t>
            </a:r>
          </a:p>
          <a:p>
            <a:pPr marL="0" indent="0">
              <a:buNone/>
            </a:pPr>
            <a:r>
              <a:rPr lang="en-CA" sz="8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First Year FAQs Seminar on November 8.  </a:t>
            </a:r>
          </a:p>
          <a:p>
            <a:pPr marL="0" indent="0">
              <a:buNone/>
            </a:pPr>
            <a:endParaRPr lang="en-CA" sz="9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9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Calgary</a:t>
            </a:r>
            <a:endParaRPr lang="en-CA" sz="9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9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@ Kalamalka Secondary, Friday November 19</a:t>
            </a:r>
            <a:r>
              <a:rPr lang="en-CA" sz="9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CA" sz="9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2pm-3pm </a:t>
            </a:r>
          </a:p>
          <a:p>
            <a:r>
              <a:rPr lang="en-CA" sz="9600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CA" sz="9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to the announcements for more details.</a:t>
            </a:r>
          </a:p>
          <a:p>
            <a:r>
              <a:rPr lang="en-CA" sz="9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FDBFB-9785-439D-8EE1-DB39E6BC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49" y="4348802"/>
            <a:ext cx="4257675" cy="409575"/>
          </a:xfrm>
          <a:prstGeom prst="rect">
            <a:avLst/>
          </a:prstGeom>
        </p:spPr>
      </p:pic>
      <p:sp>
        <p:nvSpPr>
          <p:cNvPr id="9" name="AutoShape 2" descr="OC Home">
            <a:extLst>
              <a:ext uri="{FF2B5EF4-FFF2-40B4-BE49-F238E27FC236}">
                <a16:creationId xmlns:a16="http://schemas.microsoft.com/office/drawing/2014/main" id="{59859D89-C715-4B80-8521-90FE684C7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1530998" cy="15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94F94-BDCB-4360-9C2F-96755239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79922"/>
            <a:ext cx="2438400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2B4BD-59A4-43AE-99AA-549F3169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" y="5486400"/>
            <a:ext cx="3153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8390-EAFA-49AA-A355-57B315E3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494" y="829056"/>
            <a:ext cx="6021705" cy="5958840"/>
          </a:xfrm>
        </p:spPr>
        <p:txBody>
          <a:bodyPr/>
          <a:lstStyle/>
          <a:p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Thompson Rivers University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@Kalamalka Secondary on Wednesday November 24 from 2pm -3pm listen to the announcements for more details</a:t>
            </a:r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 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Queens University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CA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https://www.queensu.ca/admission/webinars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87A86-FD68-4EF6-B8DB-DA7FC082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" y="1447800"/>
            <a:ext cx="3294993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5AFF5-0CEB-4EEB-A243-34AC6F95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9" y="3886199"/>
            <a:ext cx="3294993" cy="22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9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8298180" cy="1199181"/>
          </a:xfrm>
          <a:prstGeom prst="rect">
            <a:avLst/>
          </a:prstGeom>
        </p:spPr>
        <p:txBody>
          <a:bodyPr vert="horz" wrap="square" lIns="0" tIns="671831" rIns="0" bIns="0" rtlCol="0">
            <a:noAutofit/>
          </a:bodyPr>
          <a:lstStyle/>
          <a:p>
            <a:pPr marL="650875">
              <a:lnSpc>
                <a:spcPct val="100000"/>
              </a:lnSpc>
            </a:pPr>
            <a:r>
              <a:rPr sz="6000" spc="-50" dirty="0">
                <a:solidFill>
                  <a:srgbClr val="FFFFFF"/>
                </a:solidFill>
                <a:latin typeface="+mn-lt"/>
                <a:cs typeface="Harrington"/>
              </a:rPr>
              <a:t>F</a:t>
            </a:r>
            <a:r>
              <a:rPr sz="6000" spc="-40" dirty="0">
                <a:solidFill>
                  <a:srgbClr val="FFFFFF"/>
                </a:solidFill>
                <a:latin typeface="+mn-lt"/>
                <a:cs typeface="Harrington"/>
              </a:rPr>
              <a:t>u</a:t>
            </a:r>
            <a:r>
              <a:rPr sz="6000" spc="15" dirty="0">
                <a:solidFill>
                  <a:srgbClr val="FFFFFF"/>
                </a:solidFill>
                <a:latin typeface="+mn-lt"/>
                <a:cs typeface="Harrington"/>
              </a:rPr>
              <a:t>r</a:t>
            </a:r>
            <a:r>
              <a:rPr sz="6000" spc="5" dirty="0">
                <a:solidFill>
                  <a:srgbClr val="FFFFFF"/>
                </a:solidFill>
                <a:latin typeface="+mn-lt"/>
                <a:cs typeface="Harrington"/>
              </a:rPr>
              <a:t>t</a:t>
            </a:r>
            <a:r>
              <a:rPr sz="6000" spc="-30" dirty="0">
                <a:solidFill>
                  <a:srgbClr val="FFFFFF"/>
                </a:solidFill>
                <a:latin typeface="+mn-lt"/>
                <a:cs typeface="Harrington"/>
              </a:rPr>
              <a:t>he</a:t>
            </a:r>
            <a:r>
              <a:rPr sz="6000" spc="0" dirty="0">
                <a:solidFill>
                  <a:srgbClr val="FFFFFF"/>
                </a:solidFill>
                <a:latin typeface="+mn-lt"/>
                <a:cs typeface="Harrington"/>
              </a:rPr>
              <a:t>r </a:t>
            </a:r>
            <a:r>
              <a:rPr sz="6000" spc="-55" dirty="0">
                <a:solidFill>
                  <a:srgbClr val="FFFFFF"/>
                </a:solidFill>
                <a:latin typeface="+mn-lt"/>
                <a:cs typeface="Harrington"/>
              </a:rPr>
              <a:t>Q</a:t>
            </a:r>
            <a:r>
              <a:rPr sz="6000" spc="-40" dirty="0">
                <a:solidFill>
                  <a:srgbClr val="FFFFFF"/>
                </a:solidFill>
                <a:latin typeface="+mn-lt"/>
                <a:cs typeface="Harrington"/>
              </a:rPr>
              <a:t>u</a:t>
            </a:r>
            <a:r>
              <a:rPr sz="6000" spc="25" dirty="0">
                <a:solidFill>
                  <a:srgbClr val="FFFFFF"/>
                </a:solidFill>
                <a:latin typeface="+mn-lt"/>
                <a:cs typeface="Harrington"/>
              </a:rPr>
              <a:t>e</a:t>
            </a:r>
            <a:r>
              <a:rPr sz="6000" spc="-5" dirty="0">
                <a:solidFill>
                  <a:srgbClr val="FFFFFF"/>
                </a:solidFill>
                <a:latin typeface="+mn-lt"/>
                <a:cs typeface="Harrington"/>
              </a:rPr>
              <a:t>s</a:t>
            </a:r>
            <a:r>
              <a:rPr sz="6000" spc="5" dirty="0">
                <a:solidFill>
                  <a:srgbClr val="FFFFFF"/>
                </a:solidFill>
                <a:latin typeface="+mn-lt"/>
                <a:cs typeface="Harrington"/>
              </a:rPr>
              <a:t>ti</a:t>
            </a:r>
            <a:r>
              <a:rPr sz="6000" spc="0" dirty="0">
                <a:solidFill>
                  <a:srgbClr val="FFFFFF"/>
                </a:solidFill>
                <a:latin typeface="+mn-lt"/>
                <a:cs typeface="Harrington"/>
              </a:rPr>
              <a:t>o</a:t>
            </a:r>
            <a:r>
              <a:rPr sz="6000" spc="-40" dirty="0">
                <a:solidFill>
                  <a:srgbClr val="FFFFFF"/>
                </a:solidFill>
                <a:latin typeface="+mn-lt"/>
                <a:cs typeface="Harrington"/>
              </a:rPr>
              <a:t>n</a:t>
            </a:r>
            <a:r>
              <a:rPr sz="6000" spc="0" dirty="0">
                <a:solidFill>
                  <a:srgbClr val="FFFFFF"/>
                </a:solidFill>
                <a:latin typeface="+mn-lt"/>
                <a:cs typeface="Harrington"/>
              </a:rPr>
              <a:t>s?</a:t>
            </a:r>
            <a:endParaRPr sz="6000" dirty="0">
              <a:latin typeface="+mn-lt"/>
              <a:cs typeface="Harringto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E06EA-C764-443B-9AA6-B77F0F2F3E23}"/>
              </a:ext>
            </a:extLst>
          </p:cNvPr>
          <p:cNvSpPr txBox="1"/>
          <p:nvPr/>
        </p:nvSpPr>
        <p:spPr>
          <a:xfrm>
            <a:off x="1371600" y="1887167"/>
            <a:ext cx="6979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 Us</a:t>
            </a:r>
          </a:p>
          <a:p>
            <a:endParaRPr lang="en-US" sz="3200" dirty="0"/>
          </a:p>
          <a:p>
            <a:pPr algn="ctr"/>
            <a:r>
              <a:rPr lang="en-US" sz="3200" dirty="0"/>
              <a:t>Mrs. Knight		(a-l)</a:t>
            </a:r>
          </a:p>
          <a:p>
            <a:pPr algn="ctr"/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lknight@sd22.bc.ca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Mr. Landry		(m-z)</a:t>
            </a:r>
          </a:p>
          <a:p>
            <a:pPr algn="ctr"/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alandry@sd22.bc.ca</a:t>
            </a:r>
            <a:r>
              <a:rPr lang="en-US" sz="3200" dirty="0"/>
              <a:t> </a:t>
            </a:r>
            <a:endParaRPr lang="en-CA" sz="3200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5D0543-8666-417E-9E9A-FD7CD530C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94" y="5461321"/>
            <a:ext cx="3023210" cy="23255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370" y="1495001"/>
            <a:ext cx="283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Post –Secondary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4614" y="1492138"/>
            <a:ext cx="127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Travel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600" y="3730059"/>
            <a:ext cx="96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6485" y="4343400"/>
            <a:ext cx="1566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Gap year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9069" y="228600"/>
            <a:ext cx="690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You have many options!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29" y="5179863"/>
            <a:ext cx="1272416" cy="1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0" y="4493739"/>
            <a:ext cx="19242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3" y="2049267"/>
            <a:ext cx="759889" cy="7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064736A-FD01-4D65-853A-197CD6E5A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6960" y="1965226"/>
            <a:ext cx="932746" cy="9327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F23B58-D259-4787-BCF5-22955DF65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2127" y="2173623"/>
            <a:ext cx="1752600" cy="511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FF67E-DCF3-457C-A041-D4C847FE4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5214" y="2173623"/>
            <a:ext cx="1953187" cy="1795548"/>
          </a:xfrm>
          <a:prstGeom prst="rect">
            <a:avLst/>
          </a:prstGeom>
        </p:spPr>
      </p:pic>
      <p:pic>
        <p:nvPicPr>
          <p:cNvPr id="14" name="Picture 13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373A7F-6351-40FE-83E1-EA51E75096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22" y="5398496"/>
            <a:ext cx="3048000" cy="9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48916"/>
            <a:ext cx="6934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The following 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sites can help you plan the next steps…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2934239"/>
            <a:ext cx="5076825" cy="418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8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165225" y="3055108"/>
            <a:ext cx="7727950" cy="662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u="sng" spc="-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3600" b="1" u="sng" spc="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sz="3600" b="1" u="sng" spc="-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3600" b="1" u="sng" spc="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</a:t>
            </a:r>
            <a:r>
              <a:rPr sz="3600" b="1" u="sng" spc="-2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3600" b="1" u="sng" spc="-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3600" b="1" u="sng" spc="-30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3600" b="1" u="sng" spc="-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4300" b="1" u="sng" spc="-5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4300" b="1" u="sng" spc="-5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</a:t>
            </a:r>
            <a:r>
              <a:rPr sz="4300" b="1" u="sng" spc="-5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4300" b="1" u="sng" spc="-4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</a:t>
            </a:r>
            <a:r>
              <a:rPr sz="4300" b="1" u="sng" spc="-5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en-US" sz="4300" b="1" u="sng" spc="-5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4300" b="1" u="sng" spc="-5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4300" b="1" u="sng" spc="-5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</a:t>
            </a:r>
            <a:r>
              <a:rPr sz="4300" b="1" u="sng" spc="-4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4300" b="1" u="sng" spc="-53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4300" b="1" u="sng" spc="-4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4300" b="1" u="sng" spc="-50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4300" b="1" u="sng" spc="-25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sz="43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645BA2-0D92-4488-8FC5-909586FD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8" y="886336"/>
            <a:ext cx="9777584" cy="1716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2659EC-1156-4880-BCFB-30118811BB64}"/>
              </a:ext>
            </a:extLst>
          </p:cNvPr>
          <p:cNvSpPr txBox="1"/>
          <p:nvPr/>
        </p:nvSpPr>
        <p:spPr>
          <a:xfrm>
            <a:off x="898284" y="4642589"/>
            <a:ext cx="8784474" cy="13849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Adobe Myungjo Std M"/>
              </a:rPr>
              <a:t>A great resource for searching programs, admissions requirements, and other details regarding post-secondary options in BC.</a:t>
            </a:r>
            <a:endParaRPr lang="en-CA" sz="2800" dirty="0">
              <a:solidFill>
                <a:schemeClr val="bg1"/>
              </a:solidFill>
              <a:ea typeface="Adobe Myungjo Std 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7108" y="524484"/>
            <a:ext cx="7284772" cy="2194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35963" y="2006791"/>
            <a:ext cx="4072254" cy="7121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lang="en-US" sz="1800" u="heavy" spc="-5" dirty="0">
              <a:solidFill>
                <a:srgbClr val="CCCC00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sz="1800" u="heavy" spc="-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sz="1800" u="heavy" spc="-6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heavy" spc="-5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heavy" spc="-22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heavy" spc="2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1800" u="heavy" spc="-4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heavy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1800" u="heavy" spc="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sz="1800" u="heavy" spc="-2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c.c</a:t>
            </a:r>
            <a:r>
              <a:rPr sz="1800" u="heavy" spc="-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</a:t>
            </a:r>
            <a:r>
              <a:rPr sz="1800" u="heavy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800" u="heavy" spc="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800" u="heavy" spc="-2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s/</a:t>
            </a:r>
            <a:r>
              <a:rPr sz="1800" u="heavy" spc="-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1800" u="heavy" spc="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1800" u="heavy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800" u="heavy" spc="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1800" u="heavy" spc="-2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800" u="heavy" spc="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1800" u="heavy" spc="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1800" u="heavy" spc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069503" y="4667284"/>
            <a:ext cx="4219763" cy="20720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9835" indent="0">
              <a:lnSpc>
                <a:spcPct val="100000"/>
              </a:lnSpc>
              <a:buNone/>
            </a:pP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L="0" marR="3130550" indent="0" algn="just">
              <a:lnSpc>
                <a:spcPct val="100000"/>
              </a:lnSpc>
              <a:buNone/>
            </a:pPr>
            <a:r>
              <a:rPr lang="en-US"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sz="28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52"/>
              </a:spcBef>
            </a:pPr>
            <a:endParaRPr sz="1400" dirty="0"/>
          </a:p>
        </p:txBody>
      </p:sp>
      <p:sp>
        <p:nvSpPr>
          <p:cNvPr id="5" name="object 5"/>
          <p:cNvSpPr txBox="1"/>
          <p:nvPr/>
        </p:nvSpPr>
        <p:spPr>
          <a:xfrm>
            <a:off x="5422910" y="5444717"/>
            <a:ext cx="2767606" cy="16418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5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rai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</p:txBody>
      </p:sp>
      <p:sp>
        <p:nvSpPr>
          <p:cNvPr id="6" name="object 6"/>
          <p:cNvSpPr txBox="1"/>
          <p:nvPr/>
        </p:nvSpPr>
        <p:spPr>
          <a:xfrm>
            <a:off x="6046878" y="3673482"/>
            <a:ext cx="2867021" cy="14631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29"/>
              </a:lnSpc>
            </a:pPr>
            <a:r>
              <a:rPr lang="en-US" sz="2800" b="1" spc="-40" dirty="0">
                <a:solidFill>
                  <a:srgbClr val="FFFFFF"/>
                </a:solidFill>
                <a:latin typeface="Arial"/>
                <a:cs typeface="Arial"/>
              </a:rPr>
              <a:t>Career-Related 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77" y="3669471"/>
            <a:ext cx="3048000" cy="1859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25871" y="3034155"/>
            <a:ext cx="3048000" cy="20712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418564" y="5775946"/>
            <a:ext cx="4222784" cy="22085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219301" y="5105400"/>
            <a:ext cx="3694599" cy="2514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78827" y="3007865"/>
            <a:ext cx="5261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site provides info about….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60AFA33BD784AAE50E4E21D1605AD" ma:contentTypeVersion="4" ma:contentTypeDescription="Create a new document." ma:contentTypeScope="" ma:versionID="0d8f388f70792f343914227a445515e6">
  <xsd:schema xmlns:xsd="http://www.w3.org/2001/XMLSchema" xmlns:xs="http://www.w3.org/2001/XMLSchema" xmlns:p="http://schemas.microsoft.com/office/2006/metadata/properties" xmlns:ns3="ab63d57f-4160-4917-b385-2c993c15975f" targetNamespace="http://schemas.microsoft.com/office/2006/metadata/properties" ma:root="true" ma:fieldsID="c3901f9f535f12ccef566a35cc9d9e65" ns3:_="">
    <xsd:import namespace="ab63d57f-4160-4917-b385-2c993c1597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3d57f-4160-4917-b385-2c993c159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F2BEB-EE5B-4211-9369-8639B20C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3d57f-4160-4917-b385-2c993c159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C2FE7C-429F-4829-A19E-1A18CB748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7155B-0D94-44E3-9FBE-D2F143C7111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b63d57f-4160-4917-b385-2c993c15975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36432</TotalTime>
  <Words>2730</Words>
  <Application>Microsoft Office PowerPoint</Application>
  <PresentationFormat>Custom</PresentationFormat>
  <Paragraphs>459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Abadi</vt:lpstr>
      <vt:lpstr>Adobe Myungjo Std M</vt:lpstr>
      <vt:lpstr>Arial</vt:lpstr>
      <vt:lpstr>Book Antiqua</vt:lpstr>
      <vt:lpstr>Calibri</vt:lpstr>
      <vt:lpstr>Calibri Light</vt:lpstr>
      <vt:lpstr>Times New Roman</vt:lpstr>
      <vt:lpstr>Wingdings</vt:lpstr>
      <vt:lpstr>Wingdings 2</vt:lpstr>
      <vt:lpstr>Retrospect</vt:lpstr>
      <vt:lpstr>Kal Scholarship &amp; Post Secondary Information 2021-22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Central  Systems</vt:lpstr>
      <vt:lpstr>ALL PSI’s HAVE An Online Application Process</vt:lpstr>
      <vt:lpstr>What do I need to apply?</vt:lpstr>
      <vt:lpstr>PowerPoint Presentation</vt:lpstr>
      <vt:lpstr>PowerPoint Presentation</vt:lpstr>
      <vt:lpstr>Applying For Student Loans</vt:lpstr>
      <vt:lpstr>PowerPoint Presentation</vt:lpstr>
      <vt:lpstr>PowerPoint Presentation</vt:lpstr>
      <vt:lpstr>PowerPoint Presentation</vt:lpstr>
      <vt:lpstr>International/National</vt:lpstr>
      <vt:lpstr>National / International/Provincial</vt:lpstr>
      <vt:lpstr>PowerPoint Presentation</vt:lpstr>
      <vt:lpstr>School District /Local Scholarships</vt:lpstr>
      <vt:lpstr>PowerPoint Presentation</vt:lpstr>
      <vt:lpstr>The BC Ministry of Education Offers the Following…. </vt:lpstr>
      <vt:lpstr>PowerPoint Presentation</vt:lpstr>
      <vt:lpstr>BC Achievement Scholarships </vt:lpstr>
      <vt:lpstr>Pathway to Teacher Education Scholarship</vt:lpstr>
      <vt:lpstr>PowerPoint Presentation</vt:lpstr>
      <vt:lpstr>District Project Based Scholarship Categories</vt:lpstr>
      <vt:lpstr>PowerPoint Presentation</vt:lpstr>
      <vt:lpstr>PowerPoint Presentation</vt:lpstr>
      <vt:lpstr>PowerPoint Presentation</vt:lpstr>
      <vt:lpstr>Scholarship Factors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I Am A Top Academic Student, I will Get a Full Scholarship</vt:lpstr>
      <vt:lpstr>PowerPoint Presentation</vt:lpstr>
      <vt:lpstr>Only Honour Roll Students get scholarships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Post-Secondary In-Person Visits and Virtual Sessions</vt:lpstr>
      <vt:lpstr>PowerPoint Presentation</vt:lpstr>
      <vt:lpstr>Further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 &amp; Students to</dc:title>
  <dc:creator>Reidie</dc:creator>
  <cp:lastModifiedBy>Andrew Landry</cp:lastModifiedBy>
  <cp:revision>161</cp:revision>
  <dcterms:created xsi:type="dcterms:W3CDTF">2017-09-26T22:00:42Z</dcterms:created>
  <dcterms:modified xsi:type="dcterms:W3CDTF">2021-10-20T20:25:37Z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LastSaved">
    <vt:filetime>2017-09-27T00:00:00Z</vt:filetime>
  </property>
  <property fmtid="{D5CDD505-2E9C-101B-9397-08002B2CF9AE}" pid="4" name="ContentTypeId">
    <vt:lpwstr>0x01010075060AFA33BD784AAE50E4E21D1605AD</vt:lpwstr>
  </property>
</Properties>
</file>